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5" r:id="rId6"/>
    <p:sldId id="264" r:id="rId7"/>
    <p:sldId id="263" r:id="rId8"/>
    <p:sldId id="262" r:id="rId9"/>
    <p:sldId id="256" r:id="rId10"/>
    <p:sldId id="257" r:id="rId11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470" y="-4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E34EA-8563-44C7-B8AA-5F69E5649BAF}" type="datetimeFigureOut">
              <a:rPr lang="de-DE"/>
              <a:pPr>
                <a:defRPr/>
              </a:pPr>
              <a:t>26.10.2010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313CF-4840-4317-BB06-883A8786884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6744372"/>
      </p:ext>
    </p:extLst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7B65A-D0AB-4964-B149-9FE7D7AB8B95}" type="datetimeFigureOut">
              <a:rPr lang="de-DE"/>
              <a:pPr>
                <a:defRPr/>
              </a:pPr>
              <a:t>26.10.2010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90F1E-9E4E-433B-A73C-DE353DE3752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4358227"/>
      </p:ext>
    </p:extLst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2ED75-4353-47DF-9E5A-7129E00431EC}" type="datetimeFigureOut">
              <a:rPr lang="de-DE"/>
              <a:pPr>
                <a:defRPr/>
              </a:pPr>
              <a:t>26.10.2010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D41D7-A262-4E64-86D7-FD58D99BEBB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6549415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313CE-1563-4427-A5B9-76FE63AC258E}" type="datetimeFigureOut">
              <a:rPr lang="de-DE"/>
              <a:pPr>
                <a:defRPr/>
              </a:pPr>
              <a:t>26.10.2010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68B6B-AADD-4FB7-8A00-3ED950798F0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1374697"/>
      </p:ext>
    </p:extLst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4A08B-83E9-4540-8901-68C2D7455BDB}" type="datetimeFigureOut">
              <a:rPr lang="de-DE"/>
              <a:pPr>
                <a:defRPr/>
              </a:pPr>
              <a:t>26.10.2010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3E4A4-9FFF-4DD1-BFE8-51B15DA12C1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8076087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2B8EC-88D5-4BC2-9AA4-DC5814B59E9A}" type="datetimeFigureOut">
              <a:rPr lang="de-DE"/>
              <a:pPr>
                <a:defRPr/>
              </a:pPr>
              <a:t>26.10.2010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FC4DB-EA53-4FC6-9429-6BEC6D13C65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7644942"/>
      </p:ext>
    </p:extLst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AC0C4-9A9A-4617-832D-E44661A02FBA}" type="datetimeFigureOut">
              <a:rPr lang="de-DE"/>
              <a:pPr>
                <a:defRPr/>
              </a:pPr>
              <a:t>26.10.2010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32302-21A4-4501-92E6-D6235D3A94F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1452736"/>
      </p:ext>
    </p:extLst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F6377-2A62-43A9-A52C-B1D84CBEBCA7}" type="datetimeFigureOut">
              <a:rPr lang="de-DE"/>
              <a:pPr>
                <a:defRPr/>
              </a:pPr>
              <a:t>26.10.2010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AD8B0-B26C-461E-8B67-B816B9ED616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0385901"/>
      </p:ext>
    </p:extLst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C2998-2EED-4201-BA1F-071D941E8FD3}" type="datetimeFigureOut">
              <a:rPr lang="de-DE"/>
              <a:pPr>
                <a:defRPr/>
              </a:pPr>
              <a:t>26.10.2010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880AA-A2DF-4CBE-88AC-C91867E9851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9810482"/>
      </p:ext>
    </p:extLst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7255F-7445-46A0-AB07-93153641C237}" type="datetimeFigureOut">
              <a:rPr lang="de-DE"/>
              <a:pPr>
                <a:defRPr/>
              </a:pPr>
              <a:t>26.10.2010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CD08C-6BA1-4E8D-9A29-60E7B4EE4D9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5687555"/>
      </p:ext>
    </p:extLst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CB9BE-F16D-4867-8958-0A17872CF120}" type="datetimeFigureOut">
              <a:rPr lang="de-DE"/>
              <a:pPr>
                <a:defRPr/>
              </a:pPr>
              <a:t>26.10.2010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41971-8E89-4C7A-B993-CADD22C1C39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0796239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562BB8C-FDB4-4E38-A63E-65E7F5FE91F5}" type="datetimeFigureOut">
              <a:rPr lang="de-DE"/>
              <a:pPr>
                <a:defRPr/>
              </a:pPr>
              <a:t>26.10.2010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8E5BD98-F01A-4C46-B176-78473FB9571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9.jpeg"/><Relationship Id="rId12" Type="http://schemas.openxmlformats.org/officeDocument/2006/relationships/slide" Target="slide4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1.pn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4.wma"/><Relationship Id="rId7" Type="http://schemas.openxmlformats.org/officeDocument/2006/relationships/image" Target="../media/image9.jpe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1.png"/><Relationship Id="rId4" Type="http://schemas.openxmlformats.org/officeDocument/2006/relationships/audio" Target="../media/media4.wma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2.png"/><Relationship Id="rId3" Type="http://schemas.microsoft.com/office/2007/relationships/media" Target="../media/media6.wma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13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audio" Target="../media/audio2.wav"/><Relationship Id="rId4" Type="http://schemas.openxmlformats.org/officeDocument/2006/relationships/audio" Target="../media/media6.wma"/><Relationship Id="rId9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5.wav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4.wav"/><Relationship Id="rId6" Type="http://schemas.openxmlformats.org/officeDocument/2006/relationships/image" Target="../media/image10.png"/><Relationship Id="rId5" Type="http://schemas.openxmlformats.org/officeDocument/2006/relationships/image" Target="../media/image14.jpe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microsoft.com/office/2007/relationships/media" Target="../media/media8.wav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2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audio" Target="../media/media9.wav"/><Relationship Id="rId11" Type="http://schemas.openxmlformats.org/officeDocument/2006/relationships/image" Target="../media/image21.jpeg"/><Relationship Id="rId5" Type="http://schemas.microsoft.com/office/2007/relationships/media" Target="../media/media9.wav"/><Relationship Id="rId15" Type="http://schemas.openxmlformats.org/officeDocument/2006/relationships/image" Target="../media/image25.png"/><Relationship Id="rId10" Type="http://schemas.openxmlformats.org/officeDocument/2006/relationships/image" Target="../media/image8.png"/><Relationship Id="rId4" Type="http://schemas.openxmlformats.org/officeDocument/2006/relationships/audio" Target="../media/media8.wav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14.jpe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openxmlformats.org/officeDocument/2006/relationships/audio" Target="file:///D:\Eigene%20Dateien\Desktop\VERSPUAKT\audio_effekte\01%20-%20BRAND%20NEW%20WALKING%20SHOES.mp3" TargetMode="External"/><Relationship Id="rId7" Type="http://schemas.openxmlformats.org/officeDocument/2006/relationships/image" Target="../media/image26.png"/><Relationship Id="rId12" Type="http://schemas.openxmlformats.org/officeDocument/2006/relationships/image" Target="../media/image35.jpeg"/><Relationship Id="rId17" Type="http://schemas.openxmlformats.org/officeDocument/2006/relationships/image" Target="../media/image40.png"/><Relationship Id="rId2" Type="http://schemas.openxmlformats.org/officeDocument/2006/relationships/audio" Target="../media/media1.mp3"/><Relationship Id="rId16" Type="http://schemas.openxmlformats.org/officeDocument/2006/relationships/image" Target="../media/image39.png"/><Relationship Id="rId1" Type="http://schemas.microsoft.com/office/2007/relationships/media" Target="../media/media1.mp3"/><Relationship Id="rId6" Type="http://schemas.openxmlformats.org/officeDocument/2006/relationships/audio" Target="../media/audio7.wav"/><Relationship Id="rId11" Type="http://schemas.openxmlformats.org/officeDocument/2006/relationships/image" Target="../media/image34.jpe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38.png"/><Relationship Id="rId10" Type="http://schemas.openxmlformats.org/officeDocument/2006/relationships/image" Target="../media/image2.jpeg"/><Relationship Id="rId4" Type="http://schemas.openxmlformats.org/officeDocument/2006/relationships/audio" Target="../media/audio6.wav"/><Relationship Id="rId9" Type="http://schemas.openxmlformats.org/officeDocument/2006/relationships/image" Target="../media/image8.pn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randnew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051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ihandform 7">
            <a:hlinkClick r:id="" action="ppaction://hlinkshowjump?jump=nextslide"/>
          </p:cNvPr>
          <p:cNvSpPr/>
          <p:nvPr/>
        </p:nvSpPr>
        <p:spPr>
          <a:xfrm>
            <a:off x="2625725" y="3681413"/>
            <a:ext cx="2203450" cy="2813050"/>
          </a:xfrm>
          <a:custGeom>
            <a:avLst/>
            <a:gdLst>
              <a:gd name="connsiteX0" fmla="*/ 105508 w 2203939"/>
              <a:gd name="connsiteY0" fmla="*/ 2731477 h 2813539"/>
              <a:gd name="connsiteX1" fmla="*/ 117231 w 2203939"/>
              <a:gd name="connsiteY1" fmla="*/ 2790092 h 2813539"/>
              <a:gd name="connsiteX2" fmla="*/ 58616 w 2203939"/>
              <a:gd name="connsiteY2" fmla="*/ 2625969 h 2813539"/>
              <a:gd name="connsiteX3" fmla="*/ 46893 w 2203939"/>
              <a:gd name="connsiteY3" fmla="*/ 2543908 h 2813539"/>
              <a:gd name="connsiteX4" fmla="*/ 23446 w 2203939"/>
              <a:gd name="connsiteY4" fmla="*/ 2403231 h 2813539"/>
              <a:gd name="connsiteX5" fmla="*/ 0 w 2203939"/>
              <a:gd name="connsiteY5" fmla="*/ 2239108 h 2813539"/>
              <a:gd name="connsiteX6" fmla="*/ 23446 w 2203939"/>
              <a:gd name="connsiteY6" fmla="*/ 1946031 h 2813539"/>
              <a:gd name="connsiteX7" fmla="*/ 58616 w 2203939"/>
              <a:gd name="connsiteY7" fmla="*/ 1770185 h 2813539"/>
              <a:gd name="connsiteX8" fmla="*/ 82062 w 2203939"/>
              <a:gd name="connsiteY8" fmla="*/ 1629508 h 2813539"/>
              <a:gd name="connsiteX9" fmla="*/ 93785 w 2203939"/>
              <a:gd name="connsiteY9" fmla="*/ 1594339 h 2813539"/>
              <a:gd name="connsiteX10" fmla="*/ 105508 w 2203939"/>
              <a:gd name="connsiteY10" fmla="*/ 1535723 h 2813539"/>
              <a:gd name="connsiteX11" fmla="*/ 128954 w 2203939"/>
              <a:gd name="connsiteY11" fmla="*/ 1090246 h 2813539"/>
              <a:gd name="connsiteX12" fmla="*/ 152400 w 2203939"/>
              <a:gd name="connsiteY12" fmla="*/ 973016 h 2813539"/>
              <a:gd name="connsiteX13" fmla="*/ 187569 w 2203939"/>
              <a:gd name="connsiteY13" fmla="*/ 867508 h 2813539"/>
              <a:gd name="connsiteX14" fmla="*/ 211016 w 2203939"/>
              <a:gd name="connsiteY14" fmla="*/ 844062 h 2813539"/>
              <a:gd name="connsiteX15" fmla="*/ 609600 w 2203939"/>
              <a:gd name="connsiteY15" fmla="*/ 281354 h 2813539"/>
              <a:gd name="connsiteX16" fmla="*/ 1090246 w 2203939"/>
              <a:gd name="connsiteY16" fmla="*/ 0 h 2813539"/>
              <a:gd name="connsiteX17" fmla="*/ 1793631 w 2203939"/>
              <a:gd name="connsiteY17" fmla="*/ 58616 h 2813539"/>
              <a:gd name="connsiteX18" fmla="*/ 2157046 w 2203939"/>
              <a:gd name="connsiteY18" fmla="*/ 515816 h 2813539"/>
              <a:gd name="connsiteX19" fmla="*/ 2145323 w 2203939"/>
              <a:gd name="connsiteY19" fmla="*/ 1652954 h 2813539"/>
              <a:gd name="connsiteX20" fmla="*/ 2203939 w 2203939"/>
              <a:gd name="connsiteY20" fmla="*/ 2708031 h 2813539"/>
              <a:gd name="connsiteX21" fmla="*/ 140677 w 2203939"/>
              <a:gd name="connsiteY21" fmla="*/ 2813539 h 281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203939" h="2813539">
                <a:moveTo>
                  <a:pt x="105508" y="2731477"/>
                </a:moveTo>
                <a:lnTo>
                  <a:pt x="117231" y="2790092"/>
                </a:lnTo>
                <a:cubicBezTo>
                  <a:pt x="97693" y="2735384"/>
                  <a:pt x="74575" y="2681826"/>
                  <a:pt x="58616" y="2625969"/>
                </a:cubicBezTo>
                <a:cubicBezTo>
                  <a:pt x="51025" y="2599401"/>
                  <a:pt x="51203" y="2571201"/>
                  <a:pt x="46893" y="2543908"/>
                </a:cubicBezTo>
                <a:cubicBezTo>
                  <a:pt x="39478" y="2496951"/>
                  <a:pt x="27750" y="2450575"/>
                  <a:pt x="23446" y="2403231"/>
                </a:cubicBezTo>
                <a:cubicBezTo>
                  <a:pt x="10604" y="2261971"/>
                  <a:pt x="25372" y="2315224"/>
                  <a:pt x="0" y="2239108"/>
                </a:cubicBezTo>
                <a:cubicBezTo>
                  <a:pt x="7815" y="2141416"/>
                  <a:pt x="11290" y="2043279"/>
                  <a:pt x="23446" y="1946031"/>
                </a:cubicBezTo>
                <a:cubicBezTo>
                  <a:pt x="30860" y="1886716"/>
                  <a:pt x="48789" y="1829148"/>
                  <a:pt x="58616" y="1770185"/>
                </a:cubicBezTo>
                <a:cubicBezTo>
                  <a:pt x="66431" y="1723293"/>
                  <a:pt x="72739" y="1676124"/>
                  <a:pt x="82062" y="1629508"/>
                </a:cubicBezTo>
                <a:cubicBezTo>
                  <a:pt x="84485" y="1617391"/>
                  <a:pt x="90788" y="1606327"/>
                  <a:pt x="93785" y="1594339"/>
                </a:cubicBezTo>
                <a:cubicBezTo>
                  <a:pt x="98618" y="1575008"/>
                  <a:pt x="101600" y="1555262"/>
                  <a:pt x="105508" y="1535723"/>
                </a:cubicBezTo>
                <a:cubicBezTo>
                  <a:pt x="113323" y="1387231"/>
                  <a:pt x="99792" y="1236056"/>
                  <a:pt x="128954" y="1090246"/>
                </a:cubicBezTo>
                <a:cubicBezTo>
                  <a:pt x="136769" y="1051169"/>
                  <a:pt x="139798" y="1010822"/>
                  <a:pt x="152400" y="973016"/>
                </a:cubicBezTo>
                <a:cubicBezTo>
                  <a:pt x="164123" y="937847"/>
                  <a:pt x="172229" y="901257"/>
                  <a:pt x="187569" y="867508"/>
                </a:cubicBezTo>
                <a:cubicBezTo>
                  <a:pt x="192143" y="857446"/>
                  <a:pt x="211016" y="844062"/>
                  <a:pt x="211016" y="844062"/>
                </a:cubicBezTo>
                <a:lnTo>
                  <a:pt x="609600" y="281354"/>
                </a:lnTo>
                <a:lnTo>
                  <a:pt x="1090246" y="0"/>
                </a:lnTo>
                <a:lnTo>
                  <a:pt x="1793631" y="58616"/>
                </a:lnTo>
                <a:lnTo>
                  <a:pt x="2157046" y="515816"/>
                </a:lnTo>
                <a:lnTo>
                  <a:pt x="2145323" y="1652954"/>
                </a:lnTo>
                <a:lnTo>
                  <a:pt x="2203939" y="2708031"/>
                </a:lnTo>
                <a:lnTo>
                  <a:pt x="140677" y="2813539"/>
                </a:lnTo>
              </a:path>
            </a:pathLst>
          </a:custGeom>
          <a:solidFill>
            <a:schemeClr val="bg1">
              <a:alpha val="1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1200" y="3573463"/>
            <a:ext cx="18415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75" y="-90488"/>
            <a:ext cx="1746250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1" y="27383"/>
            <a:ext cx="9144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9263" y="4567238"/>
            <a:ext cx="2563813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023938"/>
            <a:ext cx="107950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250825" y="333375"/>
            <a:ext cx="2449513" cy="54292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b="1" i="1" dirty="0"/>
              <a:t>Rette dein Schaf!</a:t>
            </a: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44509E-6 C 0.02396 0.01063 0.06545 0.00254 0.08247 0.00208 C 0.09011 -0.00046 0.09479 -0.00601 0.10156 -0.01064 C 0.1033 -0.01179 0.10452 -0.01411 0.10643 -0.0148 C 0.11094 -0.01642 0.11597 -0.01619 0.12049 -0.01688 C 0.13004 -0.01619 0.13959 -0.01619 0.14913 -0.0148 C 0.15347 -0.01411 0.16181 -0.01064 0.16181 -0.01064 C 0.1717 0.003 0.19167 -0.00093 0.20313 1.44509E-6 C 0.2132 -0.0007 0.22327 -0.00023 0.23334 -0.00208 C 0.24097 -0.00347 0.23577 -0.00763 0.23976 -0.01272 C 0.24636 -0.0215 0.2533 -0.0252 0.26198 -0.02752 C 0.28195 -0.02682 0.30556 -0.03815 0.32205 -0.02312 C 0.32483 -0.02058 0.32622 -0.01572 0.32847 -0.01272 C 0.33108 -0.00208 0.32847 -0.00694 0.33976 -0.00208 C 0.34115 -0.00139 0.34445 1.44509E-6 0.34445 1.44509E-6 C 0.36198 -0.0007 0.37952 0.00046 0.3967 -0.00208 C 0.4007 -0.00255 0.39948 -0.01272 0.40156 -0.0148 C 0.4033 -0.01665 0.40591 -0.01619 0.40799 -0.01688 C 0.41077 -0.02775 0.4158 -0.03029 0.42379 -0.03376 C 0.43212 -0.04231 0.43403 -0.0407 0.44427 -0.04439 C 0.45382 -0.04763 0.45834 -0.05041 0.46667 -0.05503 C 0.48716 -0.05434 0.50781 -0.05364 0.52847 -0.05272 C 0.53768 -0.05226 0.5467 -0.05226 0.55538 -0.05064 C 0.56059 -0.04971 0.56962 -0.04439 0.56962 -0.04439 C 0.57222 -0.03399 0.57466 -0.03376 0.58247 -0.0296 C 0.59323 -0.01041 0.57986 -0.03006 0.5967 -0.01896 C 0.59966 -0.01688 0.60087 -0.01156 0.60313 -0.00833 C 0.6158 -0.00971 0.62847 -0.01018 0.64132 -0.01272 C 0.64653 -0.01387 0.64844 -0.02775 0.65538 -0.03168 C 0.66667 -0.03792 0.67865 -0.03838 0.69028 -0.04231 C 0.74948 -0.04 0.72813 -0.04416 0.76181 -0.0296 C 0.7691 -0.01503 0.76459 -0.0185 0.77309 -0.0148 C 0.78507 -0.00416 0.78611 -0.00902 0.80469 -0.01272 C 0.8099 -0.01503 0.81528 -0.01665 0.82066 -0.01896 C 0.8382 -0.01781 0.85538 -0.0148 0.87309 -0.0148 L 0.85868 -0.01896 " pathEditMode="relative" ptsTypes="ffffffffffffffffffffffffffffffffffAA">
                                      <p:cBhvr>
                                        <p:cTn id="8" dur="9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6.93889E-18 -2.77457E-6 C 0.01215 -0.00323 0.02448 -0.00532 0.03646 -0.0104 C 0.05121 -0.00901 0.06475 -0.00693 0.07951 -0.00416 C 0.08055 -0.00208 0.0809 0.00324 0.08246 0.00231 C 0.08663 0.00023 0.09201 -0.0104 0.09201 -0.0104 C 0.09583 -0.03029 0.1033 -0.02913 0.11736 -0.03167 C 0.13003 -0.03098 0.14305 -0.0326 0.15555 -0.02959 C 0.15816 -0.0289 0.15816 -0.02335 0.16024 -0.02104 C 0.16476 -0.01618 0.17482 -0.0067 0.1809 -0.00416 C 0.1868 0.00393 0.18923 0.0111 0.19514 0.01919 C 0.19913 0.03538 0.19757 0.02752 0.2 0.04231 C 0.20573 0.04093 0.2125 0.04255 0.21736 0.03815 C 0.21875 0.037 0.21753 0.03307 0.21892 0.03191 C 0.22118 0.02983 0.2243 0.03029 0.22691 0.0296 C 0.23767 0.02151 0.24548 0.01896 0.25712 0.0148 C 0.28194 -0.00693 0.31545 -0.00971 0.34444 -0.01248 C 0.4033 -0.00971 0.37396 -0.02127 0.4 0.01064 C 0.40191 0.01295 0.40416 0.01503 0.40625 0.01711 C 0.40937 0.0296 0.41753 0.04208 0.42691 0.04671 C 0.42864 0.03283 0.43003 0.02197 0.43646 0.01064 C 0.43958 -0.00162 0.43541 0.00902 0.44271 0.00231 C 0.4467 -0.00138 0.45017 -0.00601 0.45382 -0.0104 C 0.45555 -0.01248 0.45677 -0.01503 0.45868 -0.01688 C 0.46892 -0.02659 0.48663 -0.02566 0.49826 -0.02728 C 0.55399 -0.02497 0.54531 -0.0474 0.55382 -0.01248 C 0.55434 -0.01063 0.55607 -0.00971 0.55712 -0.00832 C 0.58351 -0.01318 0.55573 -0.00508 0.57448 -0.01896 C 0.57934 -0.02266 0.59166 -0.02381 0.5967 -0.0252 C 0.6151 -0.03052 0.63351 -0.03352 0.65226 -0.03584 C 0.68559 -0.03468 0.71371 -0.03838 0.74444 -0.02728 C 0.74896 -0.01942 0.74948 -0.01341 0.75555 -0.00832 C 0.75989 0.00879 0.7533 -0.01156 0.7618 -2.77457E-6 C 0.76302 0.00162 0.76267 0.0044 0.76337 0.00648 C 0.76371 0.0074 0.76441 0.00786 0.76493 0.00856 " pathEditMode="relative" ptsTypes="fffffffffffffffffffffffffffffffffA">
                                      <p:cBhvr>
                                        <p:cTn id="10" dur="9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>
            <a:grpSpLocks/>
          </p:cNvGrpSpPr>
          <p:nvPr/>
        </p:nvGrpSpPr>
        <p:grpSpPr bwMode="auto">
          <a:xfrm>
            <a:off x="-107950" y="333375"/>
            <a:ext cx="9144000" cy="6291263"/>
            <a:chOff x="-107504" y="332656"/>
            <a:chExt cx="9144000" cy="6291504"/>
          </a:xfrm>
        </p:grpSpPr>
        <p:grpSp>
          <p:nvGrpSpPr>
            <p:cNvPr id="11272" name="Gruppieren 7"/>
            <p:cNvGrpSpPr>
              <a:grpSpLocks/>
            </p:cNvGrpSpPr>
            <p:nvPr/>
          </p:nvGrpSpPr>
          <p:grpSpPr bwMode="auto">
            <a:xfrm>
              <a:off x="-107504" y="332656"/>
              <a:ext cx="9144000" cy="5710558"/>
              <a:chOff x="-107504" y="332656"/>
              <a:chExt cx="9144000" cy="5710558"/>
            </a:xfrm>
          </p:grpSpPr>
          <p:sp>
            <p:nvSpPr>
              <p:cNvPr id="11276" name="Textfeld 2"/>
              <p:cNvSpPr txBox="1">
                <a:spLocks noChangeArrowheads="1"/>
              </p:cNvSpPr>
              <p:nvPr/>
            </p:nvSpPr>
            <p:spPr bwMode="auto">
              <a:xfrm rot="-183162">
                <a:off x="799818" y="358425"/>
                <a:ext cx="338437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de-DE" b="1" i="1">
                    <a:solidFill>
                      <a:schemeClr val="bg1"/>
                    </a:solidFill>
                  </a:rPr>
                  <a:t>Verspuakt – ein Spiel von:</a:t>
                </a:r>
              </a:p>
            </p:txBody>
          </p:sp>
          <p:pic>
            <p:nvPicPr>
              <p:cNvPr id="11277" name="Grafik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7504" y="332656"/>
                <a:ext cx="9144000" cy="52306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278" name="Textfeld 6"/>
              <p:cNvSpPr txBox="1">
                <a:spLocks noChangeArrowheads="1"/>
              </p:cNvSpPr>
              <p:nvPr/>
            </p:nvSpPr>
            <p:spPr bwMode="auto">
              <a:xfrm rot="-348170">
                <a:off x="4467327" y="4565886"/>
                <a:ext cx="3914387" cy="1477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de-DE" b="1" i="1">
                    <a:solidFill>
                      <a:schemeClr val="bg1"/>
                    </a:solidFill>
                  </a:rPr>
                  <a:t>entstanden im Rahmen der </a:t>
                </a:r>
                <a:br>
                  <a:rPr lang="de-DE" b="1" i="1">
                    <a:solidFill>
                      <a:schemeClr val="bg1"/>
                    </a:solidFill>
                  </a:rPr>
                </a:br>
                <a:r>
                  <a:rPr lang="de-DE" b="1" i="1">
                    <a:solidFill>
                      <a:schemeClr val="bg1"/>
                    </a:solidFill>
                  </a:rPr>
                  <a:t>Fortbildung Medienkompetenz</a:t>
                </a:r>
              </a:p>
              <a:p>
                <a:pPr eaLnBrk="1" hangingPunct="1"/>
                <a:r>
                  <a:rPr lang="de-DE" b="1" i="1">
                    <a:solidFill>
                      <a:schemeClr val="bg1"/>
                    </a:solidFill>
                  </a:rPr>
                  <a:t>der BLM – Bayrische Landeszentrale für neue Medien in Kooperation mit dem Medienzentrum München des JFF</a:t>
                </a:r>
              </a:p>
            </p:txBody>
          </p:sp>
        </p:grpSp>
        <p:grpSp>
          <p:nvGrpSpPr>
            <p:cNvPr id="11273" name="Gruppieren 4"/>
            <p:cNvGrpSpPr>
              <a:grpSpLocks/>
            </p:cNvGrpSpPr>
            <p:nvPr/>
          </p:nvGrpSpPr>
          <p:grpSpPr bwMode="auto">
            <a:xfrm rot="1019345">
              <a:off x="505525" y="5587664"/>
              <a:ext cx="3914387" cy="1036496"/>
              <a:chOff x="496487" y="5227780"/>
              <a:chExt cx="3914387" cy="1036496"/>
            </a:xfrm>
          </p:grpSpPr>
          <p:pic>
            <p:nvPicPr>
              <p:cNvPr id="11274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64210">
                <a:off x="1177208" y="5883276"/>
                <a:ext cx="1524000" cy="381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275" name="Textfeld 8"/>
              <p:cNvSpPr txBox="1">
                <a:spLocks noChangeArrowheads="1"/>
              </p:cNvSpPr>
              <p:nvPr/>
            </p:nvSpPr>
            <p:spPr bwMode="auto">
              <a:xfrm rot="-491047">
                <a:off x="496487" y="5227780"/>
                <a:ext cx="3914387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de-DE" b="1" i="1">
                    <a:solidFill>
                      <a:schemeClr val="bg1"/>
                    </a:solidFill>
                  </a:rPr>
                  <a:t>Musik: </a:t>
                </a:r>
                <a:r>
                  <a:rPr lang="en-US">
                    <a:solidFill>
                      <a:schemeClr val="bg1"/>
                    </a:solidFill>
                  </a:rPr>
                  <a:t>Brand New Walking Shoes</a:t>
                </a:r>
              </a:p>
              <a:p>
                <a:pPr eaLnBrk="1" hangingPunct="1"/>
                <a:r>
                  <a:rPr lang="en-US">
                    <a:solidFill>
                      <a:schemeClr val="bg1"/>
                    </a:solidFill>
                  </a:rPr>
                  <a:t>by Sly Joe &amp; the Smooth Operators</a:t>
                </a:r>
              </a:p>
              <a:p>
                <a:pPr eaLnBrk="1" hangingPunct="1"/>
                <a:endParaRPr lang="de-DE" b="1" i="1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4" name="Gruppieren 13"/>
          <p:cNvGrpSpPr>
            <a:grpSpLocks/>
          </p:cNvGrpSpPr>
          <p:nvPr/>
        </p:nvGrpSpPr>
        <p:grpSpPr bwMode="auto">
          <a:xfrm>
            <a:off x="6300788" y="-725488"/>
            <a:ext cx="3854450" cy="2066926"/>
            <a:chOff x="6300192" y="-725820"/>
            <a:chExt cx="3854257" cy="2066588"/>
          </a:xfrm>
        </p:grpSpPr>
        <p:grpSp>
          <p:nvGrpSpPr>
            <p:cNvPr id="11268" name="Gruppieren 12"/>
            <p:cNvGrpSpPr>
              <a:grpSpLocks/>
            </p:cNvGrpSpPr>
            <p:nvPr/>
          </p:nvGrpSpPr>
          <p:grpSpPr bwMode="auto">
            <a:xfrm>
              <a:off x="6300192" y="-725820"/>
              <a:ext cx="3854257" cy="2066588"/>
              <a:chOff x="6396398" y="-751152"/>
              <a:chExt cx="3854257" cy="2066588"/>
            </a:xfrm>
          </p:grpSpPr>
          <p:sp>
            <p:nvSpPr>
              <p:cNvPr id="12" name="Rechteck 11"/>
              <p:cNvSpPr/>
              <p:nvPr/>
            </p:nvSpPr>
            <p:spPr>
              <a:xfrm rot="2149270">
                <a:off x="6396398" y="-751152"/>
                <a:ext cx="3854257" cy="206658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pic>
            <p:nvPicPr>
              <p:cNvPr id="11271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67664">
                <a:off x="7500785" y="714232"/>
                <a:ext cx="1273040" cy="4484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1269" name="Textfeld 18"/>
            <p:cNvSpPr txBox="1">
              <a:spLocks noChangeArrowheads="1"/>
            </p:cNvSpPr>
            <p:nvPr/>
          </p:nvSpPr>
          <p:spPr bwMode="auto">
            <a:xfrm rot="2004924">
              <a:off x="7594042" y="488999"/>
              <a:ext cx="177088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1400" b="1" i="1">
                  <a:solidFill>
                    <a:schemeClr val="bg1"/>
                  </a:solidFill>
                </a:rPr>
                <a:t>veröffentlicht </a:t>
              </a:r>
            </a:p>
            <a:p>
              <a:pPr eaLnBrk="1" hangingPunct="1"/>
              <a:r>
                <a:rPr lang="de-DE" sz="1400" b="1" i="1">
                  <a:solidFill>
                    <a:schemeClr val="bg1"/>
                  </a:solidFill>
                </a:rPr>
                <a:t>unter CC-Lizenz:</a:t>
              </a:r>
            </a:p>
          </p:txBody>
        </p:sp>
      </p:grpSp>
    </p:spTree>
  </p:cSld>
  <p:clrMapOvr>
    <a:masterClrMapping/>
  </p:clrMapOvr>
  <p:transition spd="slow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olie3bichbinsgespenst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gesp2054.wav">
            <a:hlinkClick r:id="" action="ppaction://media"/>
          </p:cNvPr>
          <p:cNvPicPr>
            <a:picLocks noRot="1" noChangeAspect="1"/>
          </p:cNvPicPr>
          <p:nvPr>
            <a:wavAudioFile r:embed="rId3" name="gespuke 4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2" descr="F:\bilder\Folie 2, Eingangshall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0"/>
            <a:ext cx="9161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3" descr="F:\bilder\Schlüssel.png">
            <a:hlinkClick r:id="" action="ppaction://hlinkshowjump?jump=nextslide"/>
            <a:hlinkHover r:id="" action="ppaction://noaction">
              <a:snd r:embed="rId8" name="click.wav"/>
            </a:hlinkHover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5229225"/>
            <a:ext cx="2873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9913" y="2420938"/>
            <a:ext cx="1874838" cy="348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366963"/>
            <a:ext cx="1690687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hteck 15">
            <a:hlinkClick r:id="rId12" action="ppaction://hlinksldjump"/>
          </p:cNvPr>
          <p:cNvSpPr/>
          <p:nvPr/>
        </p:nvSpPr>
        <p:spPr>
          <a:xfrm>
            <a:off x="900113" y="620713"/>
            <a:ext cx="4586287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de-DE" dirty="0"/>
              <a:t>I </a:t>
            </a:r>
            <a:r>
              <a:rPr lang="de-DE" dirty="0" err="1"/>
              <a:t>suach</a:t>
            </a:r>
            <a:r>
              <a:rPr lang="de-DE" dirty="0"/>
              <a:t> </a:t>
            </a:r>
            <a:r>
              <a:rPr lang="de-DE" dirty="0" err="1"/>
              <a:t>mei</a:t>
            </a:r>
            <a:r>
              <a:rPr lang="de-DE" dirty="0"/>
              <a:t> Schaf.</a:t>
            </a:r>
          </a:p>
        </p:txBody>
      </p:sp>
      <p:sp>
        <p:nvSpPr>
          <p:cNvPr id="19" name="Rechteck 18">
            <a:hlinkClick r:id="" action="ppaction://hlinkshowjump?jump=nextslide"/>
          </p:cNvPr>
          <p:cNvSpPr/>
          <p:nvPr/>
        </p:nvSpPr>
        <p:spPr>
          <a:xfrm>
            <a:off x="900113" y="1293813"/>
            <a:ext cx="4586287" cy="503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de-DE" dirty="0"/>
              <a:t>I war aufm Sprung zur Trash Pop Party.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474 0.16297 C 2.77778E-6 0.17431 0.05104 0.17269 0.09739 0.15926 C 0.10955 0.15162 0.13055 0.14769 0.14514 0.14422 C 0.15573 0.14167 0.15607 0.13889 0.16927 0.13681 C 0.17899 0.12755 0.1658 0.1382 0.18142 0.13125 C 0.18298 0.13033 0.18368 0.12848 0.18507 0.12732 C 0.19531 0.12084 0.20868 0.11343 0.221 0.11065 C 0.24062 0.0926 0.27691 0.10811 0.30243 0.1125 C 0.30434 0.11366 0.30625 0.11505 0.3085 0.11621 C 0.31024 0.11713 0.3125 0.11713 0.31423 0.11829 C 0.32118 0.12176 0.31944 0.12477 0.3283 0.12732 C 0.33802 0.13635 0.34774 0.13704 0.36024 0.14028 C 0.37396 0.14422 0.38732 0.14746 0.40191 0.14977 C 0.42465 0.14908 0.44687 0.14908 0.46944 0.14792 C 0.47621 0.14746 0.48281 0.14352 0.48958 0.14237 C 0.51267 0.13774 0.53559 0.13311 0.55937 0.13125 C 0.59132 0.12362 0.64201 0.12639 0.67257 0.1257 C 0.6835 0.122 0.68541 0.11621 0.69444 0.11065 C 0.69687 0.10764 0.70017 0.10463 0.70243 0.10139 C 0.70364 0.09977 0.70312 0.09723 0.70434 0.09561 C 0.70538 0.09491 0.70677 0.09561 0.70833 0.09561 " pathEditMode="relative" rAng="0" ptsTypes="ffffffffffffffffffffA">
                                      <p:cBhvr>
                                        <p:cTn id="13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78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1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2412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2912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olie3itrash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folie3jparktheater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100" name="Picture 2" descr="F:\bilder\Folie 2, Eingangshall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0"/>
            <a:ext cx="9161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3" descr="F:\bilder\Schlüssel.png">
            <a:hlinkClick r:id="" action="ppaction://hlinkshowjump?jump=nextslide"/>
            <a:hlinkHover r:id="" action="ppaction://noaction">
              <a:snd r:embed="rId8" name="click.wav"/>
            </a:hlinkHover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5229225"/>
            <a:ext cx="2873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636838"/>
            <a:ext cx="1874837" cy="348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366963"/>
            <a:ext cx="1690687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>
            <a:hlinkClick r:id="" action="ppaction://hlinkshowjump?jump=nextslide"/>
          </p:cNvPr>
          <p:cNvSpPr/>
          <p:nvPr/>
        </p:nvSpPr>
        <p:spPr>
          <a:xfrm>
            <a:off x="900113" y="620713"/>
            <a:ext cx="4586287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de-DE" dirty="0"/>
              <a:t>I </a:t>
            </a:r>
            <a:r>
              <a:rPr lang="de-DE" dirty="0" err="1"/>
              <a:t>suach</a:t>
            </a:r>
            <a:r>
              <a:rPr lang="de-DE" dirty="0"/>
              <a:t> </a:t>
            </a:r>
            <a:r>
              <a:rPr lang="de-DE" dirty="0" err="1"/>
              <a:t>mei</a:t>
            </a:r>
            <a:r>
              <a:rPr lang="de-DE" dirty="0"/>
              <a:t> Schaf.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226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3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544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olie3cschafsuche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folie3dschluessesuchen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512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5125" name="Picture 2" descr="F:\bilder\Folie 2, Eingangshall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0"/>
            <a:ext cx="9161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3" descr="F:\bilder\Schlüssel.png">
            <a:hlinkClick r:id="" action="ppaction://hlinkshowjump?jump=nextslide">
              <a:snd r:embed="rId9" name="knarschendeeingangstuer.wav"/>
            </a:hlinkClick>
            <a:hlinkHover r:id="" action="ppaction://noaction">
              <a:snd r:embed="rId10" name="click.wav"/>
            </a:hlinkHover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5229225"/>
            <a:ext cx="2873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636838"/>
            <a:ext cx="1874837" cy="348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Grafik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366963"/>
            <a:ext cx="1690687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/>
          <p:nvPr/>
        </p:nvSpPr>
        <p:spPr>
          <a:xfrm>
            <a:off x="250825" y="333375"/>
            <a:ext cx="2449513" cy="54292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b="1" i="1" dirty="0"/>
              <a:t>Suche den Schlüssel!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18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7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1748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3203575" y="3357563"/>
            <a:ext cx="35290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b="1" i="1">
                <a:solidFill>
                  <a:schemeClr val="bg1"/>
                </a:solidFill>
              </a:rPr>
              <a:t>In der Zwischenzeit …</a:t>
            </a:r>
          </a:p>
        </p:txBody>
      </p:sp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8932086.wav">
            <a:hlinkClick r:id="" action="ppaction://media"/>
          </p:cNvPr>
          <p:cNvPicPr>
            <a:picLocks noRot="1" noChangeAspect="1"/>
          </p:cNvPicPr>
          <p:nvPr>
            <a:wavAudioFile r:embed="rId1" name="48933__fresco__eating_chips_by_fresco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080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 descr="F:\bilder\Folie 4, Fledermausspie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3" descr="F:\bilder\Schlüsse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5229225"/>
            <a:ext cx="2873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997200"/>
            <a:ext cx="2281238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9888" y="3462338"/>
            <a:ext cx="3063875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44659">
            <a:off x="2193925" y="1112838"/>
            <a:ext cx="5227638" cy="616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2376488"/>
            <a:ext cx="409575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23 0.0733 C 0.10747 0.07515 0.11719 0.07792 0.12743 0.07977 C 0.13056 0.08116 0.13386 0.08255 0.13698 0.08393 C 0.13854 0.08463 0.14167 0.08601 0.14167 0.08624 C 0.14514 0.06682 0.1408 0.08809 0.14653 0.06913 C 0.14775 0.06497 0.14966 0.05642 0.14966 0.05665 C 0.15018 0.04231 0.15035 0.02821 0.15122 0.01411 C 0.15191 0.00139 0.15365 -0.0111 0.15434 -0.02381 C 0.15625 -0.05988 0.1533 -0.04693 0.15764 -0.06404 C 0.15764 -0.06474 0.15851 -0.10451 0.16233 -0.11052 C 0.16858 -0.12069 0.1717 -0.12439 0.17657 -0.13595 C 0.17952 -0.14289 0.17952 -0.15006 0.18299 -0.15699 C 0.19236 -0.14867 0.19236 -0.1311 0.1941 -0.11699 C 0.19479 -0.08532 0.19167 -0.04532 0.20052 -0.01341 C 0.20174 0.01387 0.20243 0.03515 0.2099 0.06058 C 0.2125 0.07977 0.21632 0.10012 0.23212 0.10705 C 0.23802 0.10428 0.24809 0.10659 0.24948 0.09873 C 0.25764 0.05827 0.25591 0.01549 0.2592 -0.02613 C 0.26111 -0.04994 0.26354 -0.07376 0.26528 -0.0978 C 0.26702 -0.12254 0.2717 -0.14451 0.2783 -0.16763 C 0.2816 -0.17942 0.27691 -0.17156 0.28941 -0.18243 C 0.29098 -0.18381 0.2941 -0.18659 0.2941 -0.18636 C 0.2967 -0.18589 0.29966 -0.18659 0.30209 -0.18451 C 0.30348 -0.18335 0.30313 -0.18034 0.30365 -0.17826 C 0.30556 -0.16971 0.30782 -0.16139 0.3099 -0.15283 C 0.31233 -0.1237 0.3158 -0.09503 0.31927 -0.06613 C 0.32049 -0.0578 0.32014 -0.04925 0.32101 -0.04092 C 0.32136 -0.03653 0.32223 -0.03237 0.32275 -0.02821 C 0.32327 0.0007 0.32344 0.0296 0.32431 0.0585 C 0.32518 0.09411 0.32014 0.0844 0.33039 0.09873 C 0.33282 0.10844 0.3349 0.1059 0.3415 0.10937 C 0.34566 0.10544 0.35087 0.10335 0.35417 0.09873 C 0.36702 0.08185 0.35486 0.08856 0.36528 0.08393 C 0.36875 0.0807 0.37604 0.07376 0.37813 0.06913 C 0.38143 0.06174 0.38056 0.04994 0.38299 0.04162 C 0.38473 0.02798 0.3875 0.00278 0.39254 -0.00902 C 0.39462 -0.01387 0.39688 -0.01873 0.39861 -0.02381 C 0.40018 -0.02797 0.40191 -0.03653 0.40191 -0.0363 C 0.40365 -0.05202 0.40573 -0.06613 0.41302 -0.07884 C 0.4165 -0.08462 0.42153 -0.08832 0.42587 -0.09364 C 0.43264 -0.11537 0.43785 -0.1163 0.44966 -0.13179 C 0.45139 -0.13896 0.45348 -0.14358 0.45764 -0.14867 C 0.46007 -0.15838 0.46354 -0.15676 0.46875 -0.16347 C 0.47032 -0.16208 0.47223 -0.16139 0.47344 -0.1593 C 0.47448 -0.15745 0.47361 -0.15422 0.475 -0.15283 C 0.47674 -0.15098 0.47917 -0.15144 0.48143 -0.15075 C 0.48264 -0.14127 0.48403 -0.13248 0.48611 -0.12323 C 0.48698 -0.11884 0.48941 -0.11052 0.48941 -0.11029 C 0.48872 -0.06636 0.48143 -0.00578 0.49566 0.03954 C 0.49966 0.05203 0.49827 0.05827 0.5066 0.06705 C 0.51111 0.0763 0.51198 0.0807 0.51927 0.08393 C 0.54028 0.08255 0.55209 0.09341 0.55764 0.07122 C 0.55816 0.01318 0.5257 -0.08439 0.56719 -0.10219 C 0.57379 -0.1015 0.58073 -0.1015 0.58768 -0.10011 C 0.59202 -0.09919 0.60035 -0.09572 0.60035 -0.09549 C 0.60434 -0.08786 0.60782 -0.0837 0.61476 -0.08092 C 0.61632 -0.07884 0.61771 -0.0763 0.61945 -0.07468 C 0.62136 -0.07283 0.62431 -0.07306 0.6257 -0.07052 C 0.63577 -0.05295 0.62257 -0.06058 0.63386 -0.05572 C 0.63872 -0.04902 0.64132 -0.04092 0.64653 -0.03445 C 0.64879 -0.02497 0.654 -0.0178 0.65747 -0.00902 C 0.66493 0.00833 0.65695 -0.00416 0.66389 0.00578 C 0.6658 0.01688 0.66736 0.02913 0.67344 0.03746 C 0.67604 0.04763 0.67865 0.04532 0.68611 0.04786 C 0.71164 0.06636 0.72275 0.06474 0.75278 0.06705 C 0.82466 0.09781 0.78386 -0.05087 0.78438 -0.10636 C 0.7882 -0.10474 0.79219 -0.10451 0.79566 -0.10219 C 0.8 -0.09919 0.80174 -0.09225 0.8066 -0.08948 C 0.8099 -0.08763 0.81632 -0.08532 0.81632 -0.08508 C 0.8224 -0.07676 0.83177 -0.07676 0.84011 -0.07676 C 0.83594 -0.07884 0.83195 -0.08393 0.82743 -0.083 C 0.82535 -0.08254 0.8283 -0.07745 0.829 -0.07468 C 0.82986 -0.07052 0.83108 -0.06613 0.83212 -0.06196 C 0.83455 -0.05225 0.83646 -0.04231 0.83854 -0.03237 C 0.84115 -0.01919 0.84445 -0.00555 0.84653 0.00786 C 0.84723 0.01179 0.84809 0.02428 0.84966 0.0289 C 0.8566 0.05064 0.85608 0.04116 0.85608 0.06497 " pathEditMode="relative" rAng="0" ptsTypes="ffffffffffffffffffffffffffffffffffffffffffffffffffffffffffffffffffffffffffffA">
                                      <p:cBhvr>
                                        <p:cTn id="10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69" y="-11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4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6934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espuke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7434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8434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olie5ahoergutzu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" name="erscheinenvomgeist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fledermaeusegeflattere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8197" name="Picture 3" descr="F:\bilder\Folie 3, Geräuschespiel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" descr="F:\bilder\Folie 3, Bilderrahmen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916113"/>
            <a:ext cx="1922463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 descr="pauli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0550" y="3402013"/>
            <a:ext cx="1860550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 descr="gespenst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836613"/>
            <a:ext cx="1652587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Grafik 21" descr="Antwortfeld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>
            <a:lum bright="70000" contrast="8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589588"/>
            <a:ext cx="4537075" cy="9620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C 0.10417 -0.00301 0.20834 -0.00347 0.3125 -0.00671 C 0.32292 -0.00694 0.33247 -0.01597 0.34254 -0.01666 C 0.36823 -0.01852 0.39393 -0.01875 0.4198 -0.0199 C 0.47101 -0.02546 0.52136 -0.03865 0.5724 -0.04328 C 0.58178 -0.04027 0.59046 -0.03634 0.6 -0.03333 C 0.61007 -0.03449 0.61997 -0.0375 0.63004 -0.03657 C 0.63612 -0.03611 0.64115 -0.02708 0.6474 -0.02662 C 0.6691 -0.02477 0.6908 -0.02453 0.7125 -0.02338 C 0.7158 -0.02222 0.7191 -0.02037 0.7224 -0.0199 C 0.7323 -0.01828 0.75244 -0.01666 0.75244 -0.01666 " pathEditMode="relative" ptsTypes="ffffffffffA">
                                      <p:cBhvr>
                                        <p:cTn id="6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5E-6 2.59259E-6 C -0.00139 0.06412 -0.00538 0.15903 2.5E-6 0.22338 C 0.00069 0.23171 0.01059 0.23472 0.01493 0.23681 C 0.01406 0.24907 0.01424 0.26134 0.0125 0.27338 C 0.00868 0.3 0.00556 0.27963 0.00486 0.30671 C 0.00417 0.33125 0.00486 0.35556 0.00486 0.38009 " pathEditMode="relative" ptsTypes="fffffA">
                                      <p:cBhvr>
                                        <p:cTn id="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35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1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52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11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olie6bfledermaeuse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587152"/>
            <a:ext cx="609600" cy="609600"/>
          </a:xfrm>
          <a:prstGeom prst="rect">
            <a:avLst/>
          </a:prstGeom>
        </p:spPr>
      </p:pic>
      <p:pic>
        <p:nvPicPr>
          <p:cNvPr id="9224" name="Picture 2" descr="F:\bilder\Folie 4, Fledermausspie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284538"/>
            <a:ext cx="11811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88913"/>
            <a:ext cx="11811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63688" y="1268760"/>
            <a:ext cx="1181920" cy="958416"/>
          </a:xfrm>
          <a:prstGeom prst="rect">
            <a:avLst/>
          </a:prstGeom>
        </p:spPr>
      </p:pic>
      <p:pic>
        <p:nvPicPr>
          <p:cNvPr id="3" name="Grafik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719763"/>
            <a:ext cx="118586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050" y="3308350"/>
            <a:ext cx="184626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738" y="-395288"/>
            <a:ext cx="2876550" cy="428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48148E-6 C 0.16666 -0.00232 0.33333 -0.00834 0.5 -0.00834 " pathEditMode="relative" ptsTypes="f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3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4.81481E-6 C 0.02482 -0.00579 0.02291 -0.00625 0.06492 4.81481E-6 C 0.07013 0.00069 0.06961 0.01041 0.07326 0.01319 C 0.07673 0.01574 0.08107 0.0162 0.08489 0.01782 C 0.09791 0.03796 0.10138 0.05463 0.10989 0.07777 C 0.11214 0.11851 0.12395 0.17106 0.10329 0.20439 C 0.10017 0.2162 0.09582 0.21551 0.08662 0.21759 C 0.08159 0.21689 0.07621 0.21828 0.07169 0.21551 C 0.06944 0.21412 0.06839 0.20972 0.06822 0.20671 C 0.0677 0.18796 0.06857 0.16967 0.06978 0.15115 C 0.07065 0.14166 0.08541 0.11157 0.09322 0.10671 C 0.09895 0.10301 0.10555 0.1037 0.11145 0.10185 C 0.12621 0.08634 0.14409 0.08819 0.16162 0.08217 C 0.17326 0.08356 0.18576 0.08055 0.19669 0.08634 C 0.20242 0.08958 0.20728 0.125 0.20832 0.13078 C 0.21232 0.18217 0.21232 0.17245 0.20659 0.25995 C 0.20503 0.28402 0.1986 0.28426 0.18315 0.28657 C 0.17777 0.28588 0.17204 0.28634 0.16666 0.28449 C 0.1611 0.28264 0.16093 0.25092 0.15971 0.24213 C 0.16162 0.21481 0.16093 0.1868 0.16492 0.15972 C 0.16648 0.1493 0.17169 0.13981 0.17655 0.13078 C 0.19808 0.09097 0.21058 0.0618 0.24305 0.04213 C 0.25867 0.03264 0.27586 0.02847 0.29166 0.0199 C 0.30485 0.01296 0.31683 0.00231 0.33003 -0.0044 C 0.37603 -0.02755 0.43298 -0.02824 0.48159 -0.03149 C 0.66787 -0.02408 0.56527 -0.06713 0.60971 -0.0044 C 0.61839 0.02801 0.61614 0.05671 0.61492 0.09097 C 0.61249 0.16481 0.60937 0.24861 0.54999 0.27986 C 0.53975 0.27569 0.54287 0.27916 0.54322 0.25324 C 0.54392 0.2118 0.54201 0.14537 0.55503 0.10185 C 0.55763 0.09351 0.56214 0.08611 0.56475 0.07777 C 0.56701 0.07129 0.56701 0.06365 0.56996 0.0574 C 0.58888 0.01875 0.58558 0.02338 0.60971 0.01111 C 0.61718 0.0074 0.63159 4.81481E-6 0.63159 4.81481E-6 C 0.64096 0.00301 0.63992 -0.00047 0.63992 0.01782 C 0.63992 0.14814 0.64478 0.10949 0.63489 0.17314 C 0.63385 0.18541 0.63419 0.20648 0.62829 0.21759 C 0.62707 0.22014 0.62395 0.21921 0.62169 0.2199 C 0.61892 0.21921 0.61579 0.2199 0.61336 0.21759 C 0.60937 0.21435 0.60971 0.20601 0.60832 0.2 C 0.60155 0.175 0.5993 0.14814 0.59669 0.12222 C 0.5993 0.06944 0.59964 0.09467 0.60312 0.12222 C 0.6026 0.17824 0.60312 0.23472 0.60155 0.29097 C 0.60103 0.30764 0.5953 0.3118 0.58489 0.31551 C 0.57082 0.30115 0.57135 0.27963 0.56996 0.25764 C 0.57499 0.23101 0.57135 0.23101 0.58662 0.22407 C 0.5986 0.22847 0.59565 0.23426 0.59826 0.24884 C 0.59773 0.2625 0.59826 0.34652 0.58489 0.37083 C 0.5769 0.38564 0.56527 0.38981 0.55329 0.39328 C 0.55155 0.39259 0.54947 0.39259 0.54826 0.39097 C 0.54704 0.38935 0.54496 0.38449 0.54669 0.38449 C 0.55034 0.38449 0.55329 0.38889 0.55659 0.39097 C 0.55954 0.40254 0.55971 0.41458 0.56145 0.42639 C 0.55971 0.45023 0.56579 0.47523 0.54669 0.46851 C 0.56353 0.45717 0.56874 0.47129 0.57829 0.48657 C 0.58003 0.49537 0.58228 0.50416 0.58332 0.51319 C 0.58437 0.52268 0.58662 0.54189 0.58662 0.54189 C 0.58489 0.55324 0.58454 0.56481 0.58159 0.57523 C 0.57951 0.5831 0.5526 0.56898 0.55155 0.56875 C 0.54635 0.55486 0.54582 0.5625 0.53992 0.55092 C 0.54166 0.54953 0.54287 0.54699 0.54496 0.54652 C 0.55173 0.54467 0.55885 0.55972 0.56145 0.56435 C 0.56944 0.59444 0.55746 0.6074 0.53992 0.61527 C 0.52308 0.61389 0.50642 0.61458 0.48992 0.61111 C 0.4861 0.60995 0.48923 0.59953 0.49166 0.5956 C 0.49287 0.59328 0.49496 0.59259 0.49669 0.59074 C 0.51978 0.59351 0.51978 0.58935 0.52499 0.61527 C 0.52308 0.62407 0.52412 0.63472 0.51978 0.64213 C 0.51562 0.64976 0.49652 0.64074 0.48992 0.63773 C 0.47707 0.62037 0.49635 0.64467 0.46996 0.62222 C 0.46822 0.6206 0.46839 0.61666 0.46666 0.61527 C 0.46319 0.61226 0.45885 0.61111 0.45503 0.60879 C 0.45086 0.59583 0.44947 0.58426 0.44322 0.57338 C 0.4453 0.55486 0.44982 0.54213 0.46336 0.5331 C 0.46805 0.53009 0.47812 0.52639 0.47812 0.52639 C 0.5085 0.53426 0.50607 0.52476 0.50989 0.5574 C 0.50867 0.58935 0.51527 0.60486 0.49322 0.61111 C 0.47551 0.575 0.4769 0.52338 0.47482 0.48217 C 0.47621 0.43009 0.46614 0.34467 0.49322 0.29328 C 0.49635 0.28726 0.50155 0.28356 0.50503 0.27777 C 0.5078 0.27314 0.50798 0.26574 0.51162 0.26226 C 0.521 0.25347 0.53385 0.25509 0.54496 0.25115 C 0.55103 0.25254 0.55902 0.24976 0.56336 0.25555 C 0.56805 0.26203 0.56805 0.28217 0.56805 0.28217 C 0.56718 0.29027 0.5677 0.2993 0.56475 0.30671 C 0.56232 0.31342 0.54357 0.31736 0.54166 0.31782 C 0.53836 0.31759 0.51423 0.31782 0.50989 0.31111 C 0.50763 0.30764 0.50746 0.30231 0.50659 0.29768 C 0.50155 0.27314 0.49773 0.2493 0.49496 0.22407 C 0.49617 0.18796 0.49079 0.16782 0.50832 0.14421 C 0.51162 0.1449 0.51579 0.14328 0.51822 0.14652 C 0.52065 0.14976 0.51944 0.15555 0.51978 0.15972 C 0.52065 0.16666 0.52117 0.17314 0.52169 0.17963 C 0.52048 0.23819 0.53385 0.28449 0.49166 0.30879 C 0.47447 0.3081 0.45711 0.30926 0.43992 0.30671 C 0.43662 0.30625 0.4335 0.30347 0.43159 0.3 C 0.42187 0.2831 0.41388 0.25162 0.40659 0.23333 C 0.40346 0.20324 0.39895 0.17314 0.39166 0.14421 C 0.39218 0.13564 0.39062 0.12592 0.39322 0.11782 C 0.396 0.10879 0.41579 0.11527 0.41666 0.11527 C 0.42551 0.12731 0.42534 0.13634 0.43003 0.15115 C 0.42603 0.23935 0.44114 0.2375 0.38662 0.22199 C 0.36145 0.1787 0.34826 0.13078 0.33003 0.08217 C 0.32968 0.07685 0.32621 0.02777 0.33003 0.01551 C 0.33072 0.01273 0.33437 0.01365 0.33662 0.01319 C 0.34426 0.01134 0.35207 0.01041 0.35971 0.00879 C 0.37378 0.00995 0.38871 0.00601 0.40155 0.01319 C 0.40832 0.01689 0.41336 0.02453 0.41996 0.02893 C 0.42933 0.04745 0.43037 0.04745 0.43315 0.06643 C 0.4328 0.07546 0.4328 0.08449 0.43159 0.09328 C 0.42916 0.11064 0.40815 0.10833 0.39826 0.11088 C 0.38888 0.10949 0.37829 0.11273 0.36996 0.10671 C 0.36353 0.10185 0.35815 0.08217 0.35815 0.08217 C 0.35416 0.06296 0.35294 0.04328 0.34826 0.0243 C 0.34669 0.01111 0.34166 -0.01736 0.35485 -0.02246 C 0.35919 -0.02408 0.36371 -0.02408 0.36805 -0.02477 C 0.37777 -0.02315 0.38732 -0.02269 0.39669 -0.02014 C 0.40451 -0.01829 0.40364 -0.00255 0.41162 0.00439 C 0.41405 0.01967 0.42013 0.03865 0.40832 0.04884 C 0.39669 0.04814 0.38489 0.04814 0.37326 0.04652 C 0.36909 0.04606 0.36457 0.0456 0.36145 0.04213 C 0.33124 0.00601 0.38107 0.04328 0.34652 0.0199 C 0.34339 0.01319 0.33992 0.00671 0.33662 4.81481E-6 C 0.33558 -0.00232 0.33332 -0.00672 0.33332 -0.00672 C 0.33385 -0.01343 0.33332 -0.02037 0.33489 -0.02662 C 0.33732 -0.03727 0.35138 -0.03681 0.35642 -0.03774 C 0.36892 -0.03635 0.37517 -0.03982 0.38159 -0.02662 C 0.38107 -0.01736 0.38089 -0.00764 0.38003 0.00208 C 0.37794 0.02268 0.35537 0.0199 0.34496 0.0243 C 0.34114 0.02314 0.33454 0.02176 0.33159 0.01782 C 0.32968 0.01551 0.3302 0.01111 0.32829 0.00879 C 0.32551 0.00555 0.32135 0.00439 0.31805 0.00208 C 0.30381 -0.02084 0.31093 -0.0051 0.30485 -0.04676 C 0.30433 -0.05047 0.30329 -0.05787 0.30329 -0.05787 C 0.30416 -0.07709 0.30051 -0.10556 0.31805 -0.11111 C 0.3203 -0.11042 0.32464 -0.11204 0.32499 -0.10903 C 0.32673 -0.09167 0.32499 -0.07037 0.31145 -0.06459 C 0.29721 -0.06783 0.29096 -0.07223 0.28003 -0.08449 C 0.27464 -0.09051 0.2743 -0.08704 0.26978 -0.09561 C 0.26631 -0.10278 0.26353 -0.11065 0.25989 -0.11783 C 0.2611 -0.12385 0.26041 -0.13125 0.26319 -0.13565 C 0.26492 -0.13797 0.26822 -0.13542 0.26978 -0.13334 C 0.27204 -0.13056 0.27204 -0.12593 0.27308 -0.12223 C 0.26926 -0.08403 0.27482 -0.07917 0.24669 -0.08449 C 0.24392 -0.08496 0.24114 -0.08611 0.23836 -0.08681 C 0.23072 -0.09399 0.22812 -0.10232 0.22152 -0.11111 C 0.221 -0.11412 0.22048 -0.11713 0.21996 -0.12014 C 0.21944 -0.12223 0.21666 -0.12593 0.21822 -0.12662 C 0.21996 -0.12801 0.22187 -0.12431 0.22326 -0.12223 C 0.22517 -0.11968 0.22655 -0.11644 0.22812 -0.11343 C 0.22256 -0.08658 0.2276 -0.0919 0.19305 -0.1 C 0.17169 -0.10486 0.15503 -0.12223 0.13489 -0.13125 C 0.13211 -0.13426 0.12916 -0.13704 0.12655 -0.14005 C 0.1236 -0.14352 0.11822 -0.15116 0.11822 -0.15116 C 0.11944 -0.15348 0.11978 -0.15903 0.12169 -0.15787 C 0.12603 -0.1551 0.12846 -0.14399 0.13003 -0.13774 C 0.12951 -0.13125 0.13159 -0.12269 0.12829 -0.11783 C 0.12517 -0.11343 0.11944 -0.11551 0.11475 -0.11551 C 0.09878 -0.11551 0.0828 -0.11713 0.06666 -0.11783 C 0.04964 -0.13195 0.0302 -0.13611 0.01145 -0.14676 C -0.00313 -0.17686 0.00155 -0.1632 0.07326 -0.14885 C 0.07846 -0.14769 0.08662 -0.13774 0.08662 -0.13774 C 0.09166 -0.12755 0.09426 -0.11968 0.09826 -0.10903 C 0.09339 -0.08102 0.08142 -0.09699 0.05503 -0.1 C 0.05329 -0.1007 0.05138 -0.1007 0.04999 -0.10232 C 0.04791 -0.10463 0.04739 -0.10926 0.04496 -0.11111 C 0.04201 -0.1132 0.03819 -0.11274 0.03489 -0.11343 C 0.03367 -0.11598 0.02621 -0.12801 0.03332 -0.13125 C 0.03714 -0.13334 0.04114 -0.12824 0.04496 -0.12662 C 0.05624 -0.11158 0.0585 -0.09167 0.06162 -0.07107 C 0.06023 -0.04723 0.06232 -0.04306 0.05329 -0.02662 C 0.05207 -0.02732 0.03489 -0.03056 0.03332 -0.03774 C 0.03263 -0.04098 0.03558 -0.04399 0.03662 -0.04676 C 0.04721 -0.0463 0.05798 -0.04723 0.06822 -0.04468 C 0.07169 -0.04352 0.07326 -0.03774 0.07655 -0.03565 C 0.08176 -0.03241 0.08767 -0.03149 0.09322 -0.02894 C 0.09999 -0.02315 0.10589 -0.01667 0.11145 -0.00926 C 0.1151 0.00416 0.11631 0.01713 0.11336 0.03101 C 0.11267 0.03449 0.10416 0.03935 0.10329 0.04004 C 0.09183 0.03194 0.0861 0.01365 0.09999 0.00208 C 0.10607 -0.00324 0.11475 -0.0051 0.12169 -0.00672 C 0.16336 -0.0051 0.18159 -0.0088 0.21492 0.00671 C 0.22326 0.02546 0.22482 0.04814 0.20989 0.06226 C 0.20503 0.06643 0.19027 0.06967 0.18645 0.07106 C 0.15919 0.06875 0.15364 0.07453 0.13992 0.04652 C 0.14044 0.04282 0.13975 0.03842 0.14166 0.03541 C 0.14461 0.03078 0.15416 0.03472 0.15642 0.03541 C 0.16162 0.06134 0.16058 0.05254 0.15503 0.10185 C 0.15433 0.10764 0.15312 0.11389 0.14999 0.11782 C 0.1427 0.12685 0.13506 0.12824 0.12655 0.13078 C 0.11701 0.13958 0.10572 0.13333 0.09496 0.13078 C 0.07794 0.11597 0.08975 0.12037 0.08159 0.13518 C 0.08055 0.13726 0.07829 0.13703 0.07655 0.13773 C 0.06874 0.13703 0.06093 0.13726 0.05329 0.13518 C 0.04947 0.13449 0.04652 0.12824 0.04496 0.1243 C 0.04426 0.12222 0.04322 0.11782 0.04322 0.11782 C 0.0427 0.125 0.04461 0.13379 0.04166 0.13981 C 0.03871 0.14652 0.0177 0.14907 0.01145 0.15115 C -0.00938 0.14884 -0.01095 0.15393 -0.01997 0.13333 C -0.02206 0.12037 -0.02258 0.1125 -0.01164 0.12222 C -0.00799 0.13171 0.00103 0.14143 -0.00504 0.15324 C -0.00643 0.15578 -0.00938 0.15486 -0.01164 0.15555 C -0.02883 0.15393 -0.04636 0.15509 -0.06338 0.15115 C -0.0849 0.14629 -0.10522 0.13402 -0.12674 0.12893 C -0.13178 0.125 -0.13647 0.12083 -0.14168 0.11782 C -0.16043 0.10671 -0.15313 0.11828 -0.16025 0.10439 C -0.15678 0.09143 -0.15331 0.09328 -0.14341 0.09537 C -0.14289 0.09768 -0.14254 0.10023 -0.14168 0.10185 C -0.14081 0.1037 -0.13855 0.10439 -0.13838 0.10671 C -0.13716 0.13055 -0.13716 0.13402 -0.15001 0.13981 C -0.15331 0.13773 -0.15765 0.13657 -0.16025 0.13333 C -0.16563 0.12615 -0.17345 0.10879 -0.17345 0.10879 C -0.17674 0.09074 -0.18577 0.05648 -0.17171 0.04444 C -0.16043 0.0493 -0.15938 0.04976 -0.15678 0.06435 C -0.1573 0.06713 -0.15608 0.07222 -0.15834 0.07338 C -0.16824 0.07731 -0.17466 0.07014 -0.18178 0.06435 C -0.18386 0.05416 -0.18438 0.04074 -0.19029 0.03333 C -0.19393 0.01689 -0.19168 0.00671 -0.18178 -0.00232 C -0.16615 4.81481E-6 -0.16511 -0.00255 -0.16164 0.01551 C -0.16372 0.02569 -0.16424 0.02801 -0.17171 0.03101 C -0.18178 0.02685 -0.18247 0.01458 -0.18508 0.00208 C -0.18577 -0.00324 -0.18699 -0.00834 -0.18664 -0.01343 C -0.18647 -0.02246 -0.18577 -0.03172 -0.18334 -0.04005 C -0.18004 -0.05093 -0.16251 -0.05255 -0.15678 -0.05371 C -0.14949 -0.05301 -0.1422 -0.05371 -0.13508 -0.05139 C -0.12692 -0.04838 -0.12796 -0.03311 -0.13664 -0.02894 C -0.14393 -0.03079 -0.15279 -0.02917 -0.15834 -0.03565 C -0.16459 -0.04306 -0.16911 -0.05209 -0.17501 -0.05996 C -0.17674 -0.06667 -0.17848 -0.07361 -0.18004 -0.0801 C -0.18056 -0.08241 -0.18178 -0.08681 -0.18178 -0.08681 C -0.17987 -0.11598 -0.18317 -0.11042 -0.16685 -0.12454 C -0.16355 -0.12338 -0.15973 -0.12269 -0.15678 -0.12014 C -0.14029 -0.10649 -0.14723 -0.05162 -0.16511 -0.04005 C -0.16893 -0.04074 -0.17345 -0.03982 -0.17674 -0.04236 C -0.18508 -0.04977 -0.19029 -0.08843 -0.19168 -0.09561 C -0.19289 -0.1007 -0.19497 -0.11111 -0.19497 -0.11111 C -0.19445 -0.11852 -0.1948 -0.12616 -0.19358 -0.13334 C -0.19289 -0.13588 -0.1922 -0.13959 -0.19029 -0.14005 C -0.18716 -0.14074 -0.18456 -0.13704 -0.18178 -0.13565 C -0.17622 -0.12871 -0.17345 -0.11991 -0.17015 -0.11111 C -0.16754 -0.08936 -0.16685 -0.08889 -0.16841 -0.06227 C -0.17275 -0.06459 -0.17865 -0.06644 -0.18178 -0.07107 C -0.19393 -0.08889 -0.19949 -0.11505 -0.20331 -0.13774 C -0.20435 -0.11574 -0.19914 -0.1044 -0.21164 -0.09329 C -0.21407 -0.09098 -0.2172 -0.09028 -0.21997 -0.08889 C -0.22501 -0.08658 -0.23508 -0.08218 -0.23508 -0.08218 C -0.24358 -0.08287 -0.25209 -0.08241 -0.26008 -0.08449 C -0.26372 -0.08542 -0.2665 -0.08982 -0.26997 -0.09121 C -0.27449 -0.09283 -0.27883 -0.0926 -0.28334 -0.09329 C -0.28699 -0.10649 -0.29254 -0.10162 -0.29845 -0.11343 C -0.29272 -0.12107 -0.28838 -0.11551 -0.28004 -0.11343 C -0.27952 -0.11111 -0.27952 -0.10834 -0.27831 -0.10672 C -0.27657 -0.1044 -0.27293 -0.1051 -0.27188 -0.10232 C -0.26945 -0.09699 -0.27015 -0.09005 -0.26841 -0.08449 C -0.26737 -0.08102 -0.26511 -0.07871 -0.26338 -0.0757 C -0.26147 -0.05973 -0.25661 -0.03912 -0.26841 -0.02894 C -0.27831 -0.03172 -0.28213 -0.03241 -0.27831 -0.04676 C -0.26928 -0.04422 -0.27067 -0.04746 -0.26668 -0.03774 C -0.26442 -0.03195 -0.26008 -0.02014 -0.26008 -0.02014 C -0.25765 -0.00417 -0.25105 0.01481 -0.26668 0.0199 C -0.26893 0.01921 -0.27588 0.01736 -0.27831 0.01551 C -0.28977 0.00648 -0.2731 0.01527 -0.28681 0.00879 C -0.28733 0.00648 -0.28959 0.00393 -0.28838 0.00208 C -0.2849 -0.00417 -0.27379 0.00254 -0.26997 0.00439 C -0.26685 0.01296 -0.26216 0.01782 -0.26008 0.02662 C -0.25956 0.03287 -0.25782 0.0625 -0.26181 0.06875 C -0.26477 0.07384 -0.27049 0.07476 -0.27501 0.07777 C -0.27779 0.08819 -0.279 0.08773 -0.28681 0.08449 C -0.2922 0.0706 -0.29289 0.0706 -0.28838 0.05555 C -0.28386 0.05787 -0.279 0.05879 -0.27501 0.06226 C -0.27275 0.06435 -0.27188 0.06828 -0.26997 0.07106 C -0.26442 0.0787 -0.25956 0.08379 -0.25504 0.09328 C -0.26112 0.10555 -0.26511 0.10254 -0.27501 0.1 C -0.26563 0.1081 -0.25365 0.10879 -0.24358 0.11527 C -0.23977 0.11782 -0.23334 0.1243 -0.23334 0.1243 C -0.23004 0.13842 -0.23039 0.15139 -0.23838 0.16226 C -0.24029 0.15972 -0.24619 0.15463 -0.23838 0.15115 C -0.23629 0.15 -0.23404 0.15254 -0.23178 0.15324 C -0.22431 0.16273 -0.22206 0.17314 -0.21997 0.18657 C -0.22362 0.20532 -0.2224 0.20671 -0.23508 0.21111 C -0.23733 0.21041 -0.24063 0.21157 -0.24168 0.20856 C -0.24428 0.20185 -0.2323 0.20023 -0.23178 0.2 C -0.21824 0.20393 -0.21563 0.20347 -0.20678 0.21551 C -0.20487 0.22314 -0.20209 0.22986 -0.20001 0.23773 C -0.2014 0.25787 -0.1974 0.27523 -0.21338 0.26435 C -0.21858 0.24398 -0.21077 0.24629 -0.19845 0.24444 C -0.18317 0.24606 -0.18108 0.24189 -0.17171 0.25555 C -0.16911 0.25949 -0.16511 0.26875 -0.16511 0.26875 C -0.16424 0.27476 -0.16164 0.28032 -0.16164 0.28657 C -0.16164 0.30671 -0.17084 0.31551 -0.18334 0.32199 C -0.18838 0.32152 -0.19376 0.32245 -0.19845 0.3199 C -0.20105 0.31828 -0.2014 0.31365 -0.20331 0.31111 C -0.20539 0.30833 -0.21303 0.30347 -0.21511 0.30208 C -0.20418 0.28819 -0.19289 0.31574 -0.18664 0.32662 C -0.18473 0.33796 -0.18334 0.33958 -0.18838 0.35301 C -0.19098 0.35949 -0.20296 0.36064 -0.20678 0.36203 C -0.22258 0.36759 -0.23681 0.37176 -0.25331 0.37338 C -0.26112 0.3743 -0.26893 0.37476 -0.27674 0.37546 C -0.29202 0.3743 -0.31164 0.37731 -0.32345 0.36203 C -0.32796 0.34259 -0.30973 0.3537 -0.30331 0.35532 C -0.29758 0.36134 -0.29497 0.36666 -0.29011 0.37338 C -0.29011 0.37708 -0.28629 0.41203 -0.29011 0.42222 C -0.29081 0.4243 -0.29341 0.42361 -0.29515 0.4243 C -0.30418 0.41273 -0.29636 0.41088 -0.28838 0.40879 C -0.26095 0.4125 -0.22657 0.4118 -0.20834 0.44421 C -0.21181 0.46713 -0.22084 0.45949 -0.23664 0.45764 C -0.23681 0.45717 -0.24688 0.45069 -0.24358 0.44652 C -0.24133 0.44375 -0.23786 0.44514 -0.23508 0.44421 C -0.20227 0.44537 -0.15348 0.44004 -0.11841 0.45324 C -0.10852 0.4618 -0.10799 0.46527 -0.10504 0.47986 C -0.1073 0.48217 -0.10921 0.48495 -0.11164 0.48657 C -0.11477 0.48865 -0.12171 0.49097 -0.12171 0.49097 C -0.14654 0.48912 -0.1481 0.49629 -0.15834 0.47523 C -0.14706 0.44537 -0.1198 0.46551 -0.09671 0.46851 C -0.06372 0.47338 -0.03299 0.48125 -0.00174 0.49768 C 0.00346 0.50833 0.00277 0.51064 -0.00504 0.51759 C -0.0165 0.51458 -0.0198 0.50995 -0.02362 0.4956 C -0.0231 0.4912 -0.02362 0.48588 -0.02171 0.48217 C -0.01598 0.4706 0.01093 0.46782 0.01996 0.46666 C 0.0486 0.46805 0.06301 0.45277 0.06822 0.48217 C 0.06596 0.50208 0.06631 0.50092 0.05155 0.49768 C 0.04635 0.49051 0.04079 0.48287 0.03836 0.47338 C 0.0368 0.46736 0.03489 0.45555 0.03489 0.45555 C 0.04114 0.42338 0.08437 0.44375 0.09826 0.44421 C 0.10919 0.46666 0.07447 0.46342 0.06822 0.46435 C 0.05468 0.46319 0.01058 0.46273 -0.00695 0.45115 C -0.01129 0.44791 -0.0132 0.44027 -0.01685 0.43518 C -0.02501 0.42338 -0.02935 0.41921 -0.04011 0.41319 C -0.04532 0.40301 -0.04671 0.39537 -0.03681 0.39097 C -0.03056 0.39259 -0.02397 0.39189 -0.01841 0.39537 C -0.01685 0.39652 -0.01841 0.40185 -0.01997 0.40185 C -0.02831 0.40185 -0.05713 0.39629 -0.07188 0.39328 C -0.08872 0.37546 -0.07084 0.39282 -0.09011 0.37777 C -0.09358 0.37476 -0.10001 0.36875 -0.10001 0.36875 C -0.10348 0.3618 -0.10747 0.35509 -0.10331 0.34652 C -0.1014 0.34259 -0.09758 0.34097 -0.09497 0.3375 C -0.0922 0.34953 -0.09723 0.36389 -0.10504 0.37083 C -0.10678 0.37268 -0.11529 0.37476 -0.11668 0.37546 C -0.11997 0.37476 -0.12362 0.37546 -0.12674 0.37338 C -0.13126 0.37037 -0.13282 0.34375 -0.13508 0.33541 C -0.13456 0.32963 -0.13456 0.32338 -0.13334 0.31782 C -0.13143 0.30902 -0.11459 0.30601 -0.11008 0.30439 C -0.10279 0.30509 -0.09532 0.3037 -0.08838 0.30671 C -0.08282 0.30926 -0.0856 0.32662 -0.08681 0.32893 C -0.08959 0.33588 -0.09706 0.33611 -0.10174 0.3375 C -0.11737 0.33402 -0.12293 0.33703 -0.12674 0.31782 C -0.12588 0.31041 -0.12674 0.30185 -0.12345 0.2956 C -0.11459 0.27916 -0.10383 0.2787 -0.09011 0.27546 C -0.06043 0.27963 -0.04602 0.27199 -0.02831 0.2956 C -0.0297 0.31134 -0.02831 0.32129 -0.04011 0.32662 C -0.04445 0.32523 -0.04949 0.32569 -0.05331 0.32199 C -0.05522 0.32037 -0.05522 0.3162 -0.05522 0.31296 C -0.05383 0.26597 -0.06112 0.27476 -0.04671 0.26226 C -0.03317 0.26365 -0.02553 0.26088 -0.01685 0.27338 C -0.01407 0.28472 -0.01754 0.28541 -0.02501 0.28889 C -0.0297 0.28819 -0.03438 0.28912 -0.03838 0.28657 C -0.04445 0.2831 -0.05018 0.25926 -0.05331 0.25115 C -0.0514 0.23472 -0.05296 0.23611 -0.04168 0.23101 C -0.02362 0.23333 -0.02397 0.23217 -0.01164 0.24444 C -0.01216 0.24884 -0.01077 0.25532 -0.01355 0.25764 C -0.02501 0.26736 -0.03108 0.24375 -0.03352 0.23541 C -0.03438 0.22453 -0.03768 0.20787 -0.03178 0.19768 C -0.02883 0.19236 -0.01841 0.18865 -0.01841 0.18865 C -0.0014 0.19097 -0.00279 0.18773 0.00485 0.20208 C 0.00711 0.21088 0.00902 0.21551 0.00485 0.22662 C 0.00398 0.22916 0.00398 0.2206 0.00329 0.21759 C 0.00242 0.21504 0.00103 0.21342 -6.11111E-6 0.21111 C -0.00174 0.19305 -0.00643 0.17106 -0.00174 0.15324 C -0.00053 0.14884 0.00381 0.14722 0.00659 0.14421 C 0.02048 0.13078 0.046 0.13264 0.06162 0.13078 C 0.0894 0.13171 0.11805 0.12361 0.14496 0.13333 C 0.15121 0.13564 0.14444 0.15115 0.14322 0.15972 C 0.14079 0.17639 0.13836 0.19629 0.12499 0.20208 C 0.12169 0.20069 0.11805 0.2 0.11475 0.19768 C 0.10989 0.19375 0.10746 0.18356 0.10329 0.17963 C 0.09826 0.175 0.08662 0.16875 0.08662 0.16875 C 0.07846 0.15231 0.07621 0.15648 0.08836 0.15324 C 0.11041 0.15509 0.11301 0.15 0.11996 0.17314 C 0.11892 0.18217 0.11926 0.19166 0.11666 0.2 C 0.11562 0.20277 0.11093 0.20139 0.10989 0.20439 C 0.10728 0.2118 0.10989 0.22199 0.10659 0.22893 C 0.09669 0.2493 0.08523 0.25 0.06978 0.25555 C 0.05312 0.25208 0.04739 0.25393 0.03662 0.24004 C 0.03714 0.23773 0.0368 0.23426 0.03836 0.23333 C 0.04183 0.23148 0.04773 0.23796 0.04999 0.24004 C 0.05381 0.25555 0.04739 0.25625 0.03836 0.26226 C 0.02777 0.26944 0.03957 0.26481 0.02655 0.26875 C 0.01909 0.24884 0.01909 0.22338 0.03662 0.21759 C 0.04114 0.21921 0.04635 0.21828 0.04999 0.22199 C 0.05589 0.22847 0.06336 0.24652 0.06336 0.24652 C 0.06527 0.26018 0.06909 0.27291 0.07169 0.28657 C 0.07065 0.30625 0.07534 0.32338 0.05989 0.32893 C 0.05607 0.33032 0.05207 0.33032 0.04826 0.33101 C 0.04166 0.33032 0.03471 0.33148 0.02829 0.32893 C 0.02239 0.32662 0.01857 0.31898 0.01336 0.31551 C 0.00572 0.2868 0.02082 0.29838 0.03992 0.3 C 0.04843 0.30902 0.05277 0.31435 0.05832 0.32662 C 0.05607 0.35463 0.05867 0.35393 0.03836 0.35764 C 0.02881 0.35671 0.01909 0.3581 0.00989 0.35532 C 0.00815 0.35509 0.00815 0.35115 0.00815 0.34884 C 0.00815 0.32685 0.0151 0.33032 0.02655 0.3199 C 0.03142 0.3206 0.04357 0.31875 0.04826 0.32662 C 0.05225 0.3331 0.05329 0.35115 0.05329 0.35115 C 0.05121 0.37176 0.04773 0.38426 0.03159 0.39097 C 0.02829 0.39004 0.02482 0.39027 0.02169 0.38889 C 0.01648 0.38634 0.01718 0.37847 0.01996 0.37338 C 0.021 0.37152 0.02326 0.37176 0.02482 0.37083 C 0.04565 0.37314 0.06735 0.37014 0.08662 0.37986 C 0.08957 0.38125 0.09062 0.38634 0.09322 0.38889 C 0.10103 0.39629 0.10746 0.39676 0.11666 0.4 C 0.12447 0.42083 0.11336 0.39537 0.13003 0.41551 C 0.13228 0.41828 0.13332 0.42291 0.13489 0.42639 C 0.13159 0.45162 0.13523 0.45532 0.11822 0.45972 C 0.10555 0.4581 0.10103 0.45926 0.09166 0.45115 C 0.09478 0.41597 0.09947 0.4287 0.13159 0.43101 C 0.13749 0.43657 0.14548 0.43912 0.14999 0.44652 C 0.1526 0.45069 0.1519 0.45694 0.15312 0.46226 C 0.15451 0.46736 0.15642 0.47245 0.15832 0.47754 C 0.16023 0.49629 0.16197 0.50324 0.14999 0.51551 C 0.14044 0.51481 0.11145 0.52407 0.10659 0.50439 C 0.11128 0.48634 0.12326 0.5 0.13159 0.50671 C 0.1394 0.52731 0.12846 0.50277 0.14496 0.52222 C 0.14739 0.525 0.14826 0.52963 0.14999 0.5331 C 0.1493 0.53773 0.15051 0.54305 0.14826 0.54652 C 0.1453 0.55092 0.12968 0.55277 0.12655 0.55324 C 0.1203 0.55046 0.11475 0.54814 0.10989 0.54189 C 0.10607 0.52916 0.10242 0.52847 0.10503 0.51551 C 0.1243 0.51875 0.13957 0.5206 0.15642 0.5331 C 0.16162 0.53726 0.17169 0.54652 0.17169 0.54652 C 0.17638 0.56643 0.16683 0.56574 0.15503 0.56875 C 0.13888 0.56782 0.12273 0.56759 0.10659 0.56643 C 0.08975 0.56527 0.08385 0.56018 0.09669 0.56875 C 0.09895 0.57291 0.10451 0.57685 0.10329 0.58194 C 0.09878 0.60069 0.09878 0.59838 0.08489 0.60208 C 0.04305 0.59907 0.05902 0.61134 0.05503 0.57777 C 0.05277 0.57916 0.05069 0.58194 0.04826 0.58194 C 0.04617 0.58194 0.05121 0.57777 0.05329 0.57777 C 0.05537 0.57777 0.05659 0.58055 0.05832 0.58194 C 0.06249 0.60046 0.05589 0.6125 0.04496 0.62222 C 0.04131 0.61458 0.03992 0.60879 0.03836 0.59976 C 0.03628 0.64351 0.03124 0.71597 0.00659 0.74884 C 0.00398 0.75231 -0.00036 0.75277 -0.00331 0.75555 C -0.00227 0.72569 -0.00522 0.67453 0.00989 0.64444 C 0.0118 0.64051 0.01614 0.63912 0.01805 0.63541 C 0.02464 0.62407 0.02621 0.61782 0.03662 0.61319 C 0.04843 0.62963 0.05103 0.68194 0.03003 0.69097 C 0.02412 0.65277 0.02655 0.67314 0.03003 0.59328 C 0.03072 0.57754 0.02985 0.55949 0.03662 0.54652 C 0.03957 0.54074 0.04478 0.53819 0.04826 0.5331 C 0.05103 0.52916 0.05225 0.52384 0.05503 0.5199 C 0.06701 0.50277 0.08211 0.48865 0.09999 0.48426 C 0.1111 0.48171 0.13332 0.47754 0.13332 0.47754 C 0.14895 0.48148 0.14582 0.48634 0.14999 0.51111 C 0.15294 0.52893 0.15312 0.54814 0.15503 0.56643 C 0.15433 0.60231 0.16284 0.65972 0.13662 0.68657 C 0.12291 0.68449 0.12221 0.68611 0.11822 0.67106 C 0.12135 0.63541 0.12482 0.64861 0.15971 0.65115 C 0.16249 0.65439 0.16596 0.65625 0.16822 0.65995 C 0.16961 0.66226 0.17152 0.67685 0.17169 0.67777 C 0.17013 0.76064 0.17447 0.7456 0.16492 0.8 C 0.16267 0.8125 0.16232 0.8206 0.15312 0.8243 C 0.15381 0.80416 0.14843 0.75115 0.16996 0.73541 C 0.17551 0.73125 0.18211 0.72986 0.18819 0.72662 C 0.19669 0.72801 0.2052 0.72754 0.21336 0.73101 C 0.221 0.73426 0.22326 0.75115 0.22482 0.75995 C 0.2243 0.76504 0.2243 0.77037 0.22326 0.77546 C 0.22135 0.78402 0.21423 0.78541 0.20989 0.79097 C 0.17395 0.78518 0.19426 0.79444 0.19808 0.6956 C 0.20121 0.61967 0.22846 0.57592 0.28142 0.5574 C 0.28714 0.56064 0.29339 0.56134 0.29826 0.56643 C 0.30155 0.57014 0.30312 0.59467 0.30329 0.59745 C 0.30103 0.64051 0.31353 0.66689 0.28662 0.67314 C 0.28142 0.67268 0.27621 0.67384 0.27152 0.67106 C 0.26874 0.66921 0.26492 0.64328 0.26319 0.63773 C 0.26162 0.60717 0.25503 0.56365 0.26978 0.53773 C 0.27534 0.53889 0.28228 0.53726 0.28662 0.54189 C 0.29721 0.5537 0.29895 0.57476 0.30329 0.59074 C 0.29947 0.60486 0.29235 0.5993 0.28142 0.59745 C 0.2769 0.59606 0.27204 0.59676 0.26822 0.59328 C 0.26492 0.59027 0.26423 0.58379 0.26162 0.57986 C 0.24392 0.55347 0.25971 0.58402 0.24999 0.56435 C 0.24895 0.55463 0.24669 0.54514 0.24669 0.53541 C 0.24669 0.52708 0.25225 0.5206 0.25503 0.51319 C 0.26214 0.49375 0.26301 0.49699 0.27812 0.48889 C 0.28142 0.49027 0.2861 0.48935 0.28836 0.49305 C 0.29235 0.50046 0.28801 0.5375 0.28471 0.54444 C 0.28176 0.55092 0.2644 0.55671 0.25989 0.5574 C 0.25051 0.55601 0.24027 0.55833 0.23142 0.55324 C 0.2276 0.55092 0.22898 0.54213 0.22655 0.53773 C 0.221 0.52777 0.21371 0.5206 0.20832 0.51111 C 0.20572 0.49814 0.20225 0.48611 0.19999 0.47338 C 0.20103 0.46736 0.20069 0.46064 0.20329 0.45555 C 0.20572 0.45069 0.21978 0.45463 0.22482 0.45555 C 0.23176 0.45833 0.23419 0.46551 0.22985 0.47523 C 0.22898 0.47754 0.22655 0.47824 0.22482 0.47986 C 0.21544 0.49051 0.21718 0.48842 0.20329 0.49097 C 0.1986 0.49027 0.19409 0.49097 0.18975 0.48889 C 0.18055 0.48402 0.17812 0.4706 0.17499 0.45972 C 0.17273 0.43981 0.16857 0.41574 0.17326 0.39537 C 0.17447 0.39027 0.18159 0.38449 0.18159 0.38449 C 0.19808 0.38819 0.20398 0.38588 0.21336 0.40185 C 0.21892 0.42569 0.20294 0.42037 0.18975 0.42222 C 0.15537 0.41967 0.12707 0.43148 0.10659 0.39537 C 0.10312 0.37476 0.1085 0.33449 0.12499 0.3243 C 0.13836 0.31574 0.15225 0.31111 0.16666 0.30879 C 0.16874 0.30949 0.17152 0.30926 0.17326 0.31111 C 0.17881 0.31736 0.17655 0.34768 0.16996 0.35532 C 0.16353 0.36296 0.15624 0.36435 0.14826 0.36666 C 0.13662 0.36435 0.12447 0.36458 0.11336 0.35995 C 0.10676 0.35671 0.10555 0.32662 0.10329 0.31782 C 0.10398 0.30694 0.10294 0.27476 0.10832 0.26226 C 0.11475 0.24745 0.13142 0.24004 0.14322 0.23773 C 0.16596 0.23287 0.18871 0.23032 0.21162 0.22662 C 0.2276 0.22708 0.24392 0.22708 0.25989 0.22893 C 0.26701 0.22986 0.27638 0.24652 0.27638 0.24652 C 0.27864 0.2625 0.28523 0.27893 0.26978 0.28449 C 0.26718 0.28379 0.26388 0.28449 0.26162 0.28217 C 0.25919 0.27986 0.25451 0.25717 0.25329 0.25324 C 0.25451 0.23819 0.25277 0.22083 0.26492 0.21551 C 0.27812 0.21921 0.27586 0.22268 0.27812 0.24004 C 0.27586 0.29351 0.28089 0.28055 0.23836 0.27777 C 0.22881 0.27268 0.2276 0.27199 0.22326 0.25995 C 0.22707 0.22916 0.22048 0.25694 0.23142 0.24444 C 0.2335 0.24236 0.23246 0.23657 0.23471 0.23541 C 0.24878 0.22893 0.26388 0.22824 0.27812 0.22407 C 0.32343 0.22569 0.3493 0.22407 0.38836 0.23541 C 0.3894 0.23773 0.3901 0.24051 0.39166 0.24213 C 0.39357 0.24421 0.39808 0.24328 0.39826 0.24652 C 0.39982 0.26805 0.39947 0.28981 0.39669 0.31111 C 0.396 0.3162 0.39114 0.31828 0.38836 0.32199 C 0.38419 0.32777 0.38558 0.33101 0.38003 0.33541 C 0.37777 0.33703 0.37551 0.33703 0.37326 0.3375 C 0.35763 0.33472 0.36023 0.33611 0.35485 0.31782 C 0.35346 0.30092 0.35034 0.28426 0.35971 0.27106 C 0.36423 0.27176 0.36909 0.27129 0.37326 0.27338 C 0.38124 0.27731 0.38003 0.29189 0.38332 0.3 C 0.38454 0.30324 0.38662 0.30578 0.38836 0.30879 C 0.38558 0.36365 0.39478 0.39189 0.35642 0.41319 C 0.34548 0.43402 0.34496 0.43217 0.32638 0.43518 C 0.29218 0.43379 0.28801 0.44652 0.27482 0.41967 C 0.27742 0.39282 0.27673 0.39907 0.29826 0.40185 C 0.31093 0.41597 0.30937 0.41273 0.31475 0.43333 C 0.31579 0.43634 0.31735 0.43912 0.31805 0.44213 C 0.31961 0.44652 0.32169 0.45555 0.32169 0.45555 C 0.32117 0.46157 0.32187 0.46805 0.31978 0.47338 C 0.31839 0.47754 0.31405 0.47893 0.31145 0.48217 C 0.31023 0.48402 0.30937 0.48657 0.30815 0.48889 C 0.30173 0.48796 0.29444 0.48935 0.28836 0.48657 C 0.2861 0.48541 0.28576 0.48101 0.28471 0.47754 C 0.27864 0.4537 0.28905 0.47986 0.27812 0.45555 C 0.27864 0.44514 0.27864 0.43472 0.28003 0.4243 C 0.28298 0.39791 0.29947 0.39189 0.31648 0.38889 C 0.32082 0.39074 0.32638 0.38958 0.33003 0.39328 C 0.33263 0.39583 0.33298 0.40092 0.33489 0.40439 C 0.3361 0.40694 0.33819 0.40879 0.33992 0.41088 C 0.34218 0.425 0.34148 0.43958 0.34496 0.45324 C 0.34339 0.4868 0.35051 0.49699 0.33332 0.51111 C 0.32951 0.51041 0.32499 0.51157 0.32169 0.50856 C 0.31527 0.50324 0.31319 0.48402 0.31145 0.47523 C 0.30937 0.44907 0.30885 0.45717 0.31145 0.43101 C 0.31214 0.42361 0.31145 0.41713 0.31648 0.41319 C 0.3236 0.4074 0.33176 0.40439 0.33992 0.40185 C 0.346 0.40023 0.35207 0.40046 0.35815 0.4 C 0.39409 0.40694 0.40902 0.40625 0.43662 0.42222 C 0.44218 0.43356 0.4427 0.4456 0.44999 0.45555 C 0.45225 0.47754 0.45537 0.49699 0.45659 0.5199 C 0.4552 0.58287 0.46214 0.57639 0.44669 0.61319 C 0.44496 0.61736 0.44513 0.62361 0.44166 0.62662 C 0.43871 0.62916 0.43489 0.62939 0.43159 0.63078 C 0.41701 0.62801 0.42065 0.62801 0.41822 0.60879 C 0.41892 0.56875 0.4026 0.51111 0.43836 0.5 C 0.45624 0.50185 0.46162 0.50324 0.47655 0.51319 C 0.48767 0.52777 0.4861 0.53935 0.48836 0.55995 C 0.48176 0.66759 0.49287 0.61273 0.47655 0.65995 C 0.47482 0.66504 0.47447 0.67129 0.47169 0.67546 C 0.46492 0.68564 0.44791 0.69097 0.43836 0.69328 C 0.43315 0.69189 0.42777 0.69213 0.42326 0.68865 C 0.421 0.68726 0.42013 0.6831 0.41996 0.67963 C 0.41857 0.63264 0.41128 0.63842 0.42655 0.63078 C 0.42881 0.63171 0.43176 0.63078 0.43315 0.6331 C 0.43506 0.63634 0.43385 0.64097 0.43489 0.64444 C 0.43558 0.64699 0.43714 0.64861 0.43836 0.65115 C 0.43558 0.66134 0.43402 0.66389 0.42655 0.66875 C 0.40329 0.66736 0.37985 0.66643 0.35642 0.66412 C 0.35485 0.66412 0.35242 0.66412 0.35155 0.66226 C 0.34878 0.65532 0.3493 0.64699 0.34652 0.63981 C 0.34773 0.60879 0.34808 0.57754 0.34982 0.54652 C 0.35086 0.53055 0.35103 0.53171 0.35642 0.52407 C 0.36023 0.50671 0.36232 0.50208 0.37499 0.4956 C 0.40294 0.49953 0.40433 0.49444 0.41996 0.51551 C 0.42152 0.52777 0.4236 0.53889 0.42499 0.55092 C 0.42447 0.56435 0.42586 0.57801 0.42326 0.59074 C 0.42239 0.5956 0.41735 0.59652 0.41492 0.59976 C 0.41353 0.60185 0.41336 0.60555 0.41162 0.60648 C 0.40746 0.60949 0.40277 0.60972 0.39826 0.61111 C 0.39374 0.60879 0.38853 0.60833 0.38489 0.60439 C 0.38263 0.60185 0.38159 0.59722 0.38159 0.59328 C 0.38159 0.59259 0.38385 0.54421 0.38836 0.5331 C 0.38853 0.53287 0.39808 0.52893 0.39826 0.52893 C 0.43523 0.53009 0.46145 0.52847 0.49496 0.54004 C 0.50937 0.55601 0.51475 0.5574 0.51822 0.58194 C 0.51579 0.60555 0.51371 0.60764 0.49669 0.61527 C 0.4861 0.62569 0.48662 0.62685 0.47482 0.61782 C 0.471 0.59676 0.47725 0.55277 0.49166 0.54004 C 0.50103 0.52338 0.51353 0.52384 0.52829 0.52222 C 0.53228 0.52314 0.53888 0.52338 0.54166 0.52893 C 0.54287 0.53148 0.54235 0.53495 0.54322 0.53773 C 0.54392 0.54051 0.54565 0.54328 0.54669 0.54652 C 0.54721 0.54838 0.54773 0.55092 0.54826 0.55324 C 0.55069 0.59606 0.56388 0.65995 0.53992 0.69097 C 0.52916 0.68819 0.53003 0.68842 0.52655 0.67546 C 0.52794 0.63009 0.51857 0.62152 0.53836 0.60208 C 0.54496 0.60439 0.55173 0.60625 0.55815 0.60879 C 0.56145 0.60995 0.56579 0.60995 0.56805 0.61319 C 0.57499 0.62222 0.57742 0.63634 0.58489 0.64444 C 0.60225 0.66365 0.60832 0.68703 0.61336 0.71551 C 0.61214 0.73171 0.6144 0.74027 0.60503 0.74884 C 0.59201 0.74027 0.59652 0.7324 0.59322 0.71551 C 0.5927 0.70787 0.59166 0.70069 0.59166 0.69328 C 0.59166 0.60902 0.59044 0.5875 0.60312 0.52222 C 0.60572 0.50972 0.60589 0.49814 0.61336 0.48889 C 0.61388 0.48657 0.61353 0.48356 0.61492 0.48217 C 0.61787 0.47939 0.62499 0.47754 0.62499 0.47754 C 0.63836 0.48264 0.63645 0.48101 0.63992 0.4956 C 0.63836 0.55416 0.64687 0.55856 0.61492 0.57986 C 0.6111 0.57916 0.60676 0.58032 0.60312 0.57777 C 0.59912 0.57476 0.59773 0.55671 0.59669 0.55092 C 0.59374 0.5118 0.5927 0.47245 0.58992 0.43333 C 0.59044 0.41412 0.58923 0.39421 0.59166 0.37546 C 0.59201 0.37291 0.59652 0.37708 0.59669 0.37986 C 0.59791 0.39907 0.59808 0.43333 0.58662 0.45115 C 0.58072 0.46041 0.56666 0.4581 0.55815 0.45972 C 0.54339 0.45879 0.5276 0.4618 0.51336 0.45555 C 0.50433 0.45162 0.49669 0.4243 0.49669 0.4243 C 0.49305 0.40555 0.48315 0.37314 0.50155 0.36435 C 0.51475 0.36666 0.51753 0.36574 0.52169 0.38217 C 0.51492 0.39074 0.50642 0.38495 0.49826 0.38217 C 0.49461 0.36157 0.50017 0.38634 0.48992 0.36435 C 0.4802 0.34375 0.49548 0.36435 0.48489 0.35115 C 0.48437 0.34514 0.48332 0.33935 0.48332 0.33333 C 0.48332 0.32453 0.48298 0.31527 0.48489 0.30671 C 0.48975 0.28449 0.5151 0.28426 0.52829 0.28217 C 0.53055 0.28287 0.53437 0.28148 0.53489 0.28449 C 0.53541 0.2875 0.53194 0.28935 0.53003 0.29097 C 0.52725 0.29305 0.51232 0.29537 0.51162 0.2956 C 0.50416 0.29213 0.50346 0.28773 0.50155 0.27777 C 0.49982 0.24791 0.49513 0.21689 0.50832 0.19097 C 0.51006 0.18287 0.50989 0.17384 0.51336 0.16666 C 0.51544 0.16226 0.52048 0.16296 0.52308 0.15972 C 0.52621 0.15625 0.52725 0.15046 0.53003 0.14652 C 0.5401 0.13171 0.55277 0.12986 0.56666 0.12662 C 0.56944 0.12361 0.57187 0.12014 0.57499 0.11782 C 0.57812 0.11527 0.58489 0.11319 0.58489 0.11319 C 0.58437 0.11527 0.58471 0.11851 0.58332 0.1199 C 0.57256 0.13148 0.54166 0.11782 0.54166 0.11782 C 0.52829 0.11018 0.51405 0.10509 0.49999 0.1 C 0.49392 0.09467 0.48767 0.08958 0.48159 0.08449 C 0.47951 0.08264 0.47933 0.07847 0.47812 0.07546 C 0.47308 0.05879 0.46978 0.0412 0.46492 0.0243 C 0.46614 0.00787 0.46527 -0.00348 0.47169 -0.01783 C 0.47273 -0.02014 0.47517 -0.02037 0.47655 -0.02246 C 0.48003 -0.02662 0.48263 -0.03241 0.48662 -0.03565 C 0.49114 -0.03936 0.50155 -0.04236 0.50155 -0.04236 C 0.50937 -0.03172 0.50277 -0.02408 0.49669 -0.01574 C 0.49079 -0.02338 0.48992 -0.03172 0.48836 -0.04236 C 0.48888 -0.05718 0.48801 -0.07223 0.48992 -0.08681 C 0.49096 -0.09445 0.50503 -0.09792 0.50503 -0.09792 C 0.51058 -0.0963 0.51648 -0.09699 0.52169 -0.09329 C 0.52777 -0.08866 0.51978 -0.07732 0.51822 -0.0757 C 0.51041 -0.06783 0.49565 -0.06829 0.48662 -0.06667 C 0.46892 -0.06806 0.4578 -0.06968 0.44166 -0.07361 C 0.44079 -0.07454 0.43037 -0.0838 0.43003 -0.08681 C 0.42603 -0.11852 0.44739 -0.11783 0.46336 -0.12014 C 0.46839 -0.11945 0.47378 -0.12084 0.47812 -0.11783 C 0.48194 -0.11551 0.47898 -0.09954 0.47812 -0.09792 C 0.4769 -0.09468 0.47412 -0.09306 0.47169 -0.09121 C 0.46249 -0.08357 0.45034 -0.08426 0.43992 -0.08218 C 0.43159 -0.08287 0.42326 -0.08357 0.41492 -0.08449 C 0.40885 -0.08519 0.40242 -0.0838 0.39669 -0.08681 C 0.39444 -0.08797 0.39461 -0.09283 0.39322 -0.09561 C 0.39183 -0.09815 0.38992 -0.1 0.38836 -0.10232 C 0.38697 -0.11227 0.37777 -0.13843 0.38836 -0.14445 C 0.39096 -0.14584 0.39392 -0.14607 0.39669 -0.14676 C 0.40051 -0.14607 0.40624 -0.14885 0.40832 -0.14445 C 0.41232 -0.13588 0.40451 -0.12709 0.39999 -0.12454 C 0.38975 -0.11852 0.38541 -0.11945 0.37326 -0.11783 C 0.3493 -0.12084 0.33628 -0.11459 0.32308 -0.13774 C 0.32082 -0.14792 0.32135 -0.15209 0.32829 -0.15787 C 0.33489 -0.15718 0.34218 -0.15926 0.34826 -0.15556 C 0.35433 -0.15186 0.34478 -0.14514 0.34166 -0.14236 C 0.30989 -0.14306 0.25607 -0.11505 0.24669 -0.15556 C 0.24999 -0.17848 0.25832 -0.16852 0.27812 -0.16667 C 0.27621 -0.15116 0.27916 -0.1507 0.26492 -0.15116 C 0.22707 -0.15232 0.18871 -0.15463 0.15312 -0.17338 C 0.15051 -0.1838 0.14982 -0.18727 0.15832 -0.19121 C 0.16006 -0.19051 0.16267 -0.19098 0.16336 -0.18889 C 0.16405 -0.18681 0.16336 -0.18218 0.16162 -0.18218 C 0.13749 -0.18079 0.11388 -0.1838 0.08992 -0.18449 C 0.07499 -0.18704 0.06128 -0.19074 0.04669 -0.19329 C 0.04617 -0.19561 0.04339 -0.19885 0.04496 -0.2 C 0.04635 -0.20116 0.0736 -0.20417 0.07499 -0.2044 C 0.11388 -0.20301 0.15277 -0.20209 0.19148 -0.2 C 0.19947 -0.19954 0.19635 -0.19676 0.19478 -0.18889 C 0.18385 -0.19375 0.17273 -0.19838 0.16162 -0.20232 C 0.14357 -0.2 0.13558 -0.19885 0.12326 -0.18218 C 0.11978 -0.16806 0.11596 -0.14676 0.12169 -0.13334 C 0.12482 -0.12616 0.13298 -0.12639 0.13836 -0.12223 C 0.16128 -0.10394 0.12898 -0.12246 0.15971 -0.10672 C 0.18489 -0.10764 0.26197 -0.08102 0.28662 -0.13125 C 0.28142 -0.15116 0.28246 -0.14769 0.26648 -0.14445 C 0.25919 -0.13959 0.25225 -0.13496 0.24669 -0.12662 C 0.2427 -0.11111 0.24409 -0.11783 0.24166 -0.10672 C 0.23853 -0.06875 0.24635 -0.06621 0.22655 -0.05787 C 0.21718 -0.0588 0.20763 -0.05811 0.19808 -0.05996 C 0.19582 -0.06042 0.19392 -0.0632 0.19148 -0.06459 C 0.17655 -0.07315 0.17065 -0.08102 0.15832 -0.09329 C 0.15728 -0.09561 0.1552 -0.09746 0.15503 -0.1 C 0.15346 -0.11598 0.16353 -0.11297 0.17169 -0.11551 C 0.19027 -0.11366 0.19183 -0.11899 0.19669 -0.1 C 0.19843 -0.06042 0.19201 -0.06297 0.21666 -0.05556 C 0.22603 -0.05625 0.23558 -0.05625 0.24496 -0.05787 C 0.25312 -0.05949 0.25069 -0.07061 0.24826 -0.07778 C 0.24687 -0.08195 0.23888 -0.0838 0.23645 -0.08449 C 0.22846 -0.08287 0.22551 -0.08449 0.21996 -0.07778 C 0.2151 -0.07223 0.20659 -0.05996 0.20659 -0.05996 C 0.20398 -0.04815 0.20138 -0.0382 0.19808 -0.02662 C 0.19635 0.02639 0.2052 0.01111 0.18489 0.0243 C 0.16544 0.01851 0.17169 0.02199 0.16162 0.00439 C 0.15798 -0.02315 0.15971 -0.01204 0.15642 -0.02894 C 0.15919 -0.05162 0.15815 -0.04792 0.17499 -0.04468 C 0.17864 -0.0382 0.18367 -0.03334 0.18645 -0.02662 C 0.18767 -0.02431 0.18975 -0.00834 0.18975 -0.00672 C 0.19027 0.00509 0.19079 0.01713 0.19148 0.02893 C 0.19201 0.03264 0.19183 0.0368 0.19305 0.04004 C 0.1986 0.05231 0.2085 0.05949 0.21822 0.06226 C 0.23593 0.0574 0.23506 0.05995 0.24166 0.04213 C 0.24079 0.03356 0.24027 0.00254 0.23142 -0.00672 C 0.22812 -0.01019 0.22378 -0.01111 0.21996 -0.01343 C 0.21319 -0.02732 0.20659 -0.02662 0.19478 -0.02477 C 0.18819 -0.02153 0.18437 -0.01459 0.17829 -0.01111 C 0.17395 -0.0088 0.16944 -0.00834 0.16492 -0.00672 C 0.1526 0.00139 0.14079 0.01088 0.12829 0.01782 C 0.11041 0.01481 0.09895 0.02014 0.09322 -0.00232 C 0.09461 -0.02315 0.09374 -0.03473 0.10503 -0.04885 C 0.10728 -0.05834 0.11145 -0.06135 0.11822 -0.06459 C 0.12326 -0.07107 0.12586 -0.07107 0.12829 -0.0801 C 0.12551 -0.09746 0.12048 -0.09931 0.10832 -0.1044 C 0.07395 -0.1 0.10468 -0.10486 0.08332 -0.1 C 0.07603 -0.09838 0.06162 -0.09561 0.06162 -0.09561 C 0.05589 -0.08797 0.05242 -0.08357 0.04999 -0.07361 C 0.04895 -0.03774 0.05017 -0.0051 0.04322 0.02893 C 0.04044 0.04259 0.03992 0.05972 0.03003 0.06875 C 0.02482 0.07338 0.02048 0.07523 0.01475 0.07777 C 0.02482 0.09097 0.02655 0.10879 0.03662 0.12222 C 0.03836 0.12731 0.03923 0.1331 0.04166 0.13773 C 0.0427 0.13981 0.04548 0.13981 0.04669 0.14213 C 0.05121 0.14907 0.05451 0.15972 0.05659 0.16875 C 0.04617 0.18333 -0.03959 0.16782 -0.06511 0.16412 C -0.06893 0.16389 -0.07293 0.16296 -0.07674 0.16226 C -0.08195 0.15486 -0.08681 0.14676 -0.09011 0.13773 C -0.0915 0.12731 -0.0948 0.12106 -0.09671 0.11088 C -0.09532 0.09375 -0.09706 0.08773 -0.08508 0.08217 C -0.08369 0.07939 -0.07657 0.05926 -0.08681 0.07338 C -0.0856 0.09027 -0.08543 0.1074 -0.08334 0.1243 C -0.08317 0.12615 -0.08091 0.12731 -0.08004 0.12893 C -0.06806 0.15069 -0.06858 0.15 -0.04671 0.15764 C -0.02692 0.17245 -0.0349 0.16944 -0.00834 0.17314 C 0.00433 0.17523 0.03003 0.17777 0.03003 0.17777 C 0.04808 0.17685 0.07308 0.18541 0.08489 0.16226 C 0.08836 0.14236 0.1019 0.09097 0.08003 0.08217 C 0.07621 0.08055 0.07221 0.08055 0.06822 0.07986 C 0.06041 0.08055 0.0526 0.08101 0.04496 0.08217 C 0.03801 0.0831 0.03419 0.09143 0.02829 0.09537 C 0.01093 0.10694 -0.00122 0.11088 -0.01997 0.11319 C -0.03404 0.11782 -0.04775 0.11666 -0.06164 0.12222 C -0.06563 0.12083 -0.06997 0.12037 -0.07345 0.11782 C -0.07553 0.11643 -0.07918 0.10347 -0.08004 0.10185 C -0.08126 0.1 -0.08334 0.09907 -0.08508 0.09768 C -0.08595 0.09351 -0.08942 0.08634 -0.08178 0.08634 C -0.07935 0.08634 -0.07727 0.08958 -0.07518 0.09097 C -0.06893 0.09444 -0.06303 0.09861 -0.05678 0.10185 C -0.05296 0.10416 -0.04879 0.10439 -0.04497 0.10671 C -0.04063 0.10926 -0.03681 0.11412 -0.03178 0.11527 C -0.02119 0.11851 -0.01077 0.12014 -6.11111E-6 0.12222 C 0.01944 0.11967 0.04513 0.11203 0.06162 0.09768 C 0.06544 0.08287 0.06735 0.07384 0.05659 0.06435 C 0.04895 0.04907 0.05381 0.05277 0.04496 0.04884 C 0.03593 0.05277 0.02898 0.0581 0.01996 0.06226 C 0.00485 0.06134 -0.01043 0.06458 -0.02501 0.05995 C -0.03126 0.0581 -0.02084 0.04514 -0.01997 0.04444 C -0.01129 0.03865 -0.00122 0.03634 0.00815 0.03333 C 0.00624 0.01574 0.0052 0.01435 -6.11111E-6 4.81481E-6 Z " pathEditMode="relative" ptsTypes="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">
                                      <p:cBhvr>
                                        <p:cTn id="14" dur="3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59 0.13565 C 0.02084 0.14422 0.02223 0.16065 0.03299 0.1625 C 0.03959 0.16366 0.04636 0.16389 0.05296 0.16459 C 0.0625 0.16412 0.10348 0.16875 0.11789 0.15579 C 0.11546 0.13565 0.11893 0.12778 0.10625 0.12246 C 0.10244 0.12315 0.09775 0.12153 0.09462 0.12454 C 0.09237 0.12686 0.09393 0.13218 0.09289 0.13565 C 0.09132 0.14051 0.08803 0.14422 0.08629 0.14908 C 0.08837 0.16806 0.08681 0.16505 0.09636 0.1757 C 0.10487 0.18519 0.09723 0.18056 0.10625 0.18473 C 0.12414 0.18172 0.13264 0.17871 0.14289 0.15787 C 0.13785 0.13681 0.12726 0.15926 0.12136 0.16459 C 0.11615 0.17593 0.11164 0.18287 0.10955 0.19584 C 0.11007 0.20093 0.10973 0.20649 0.11129 0.21135 C 0.11476 0.22176 0.14532 0.22408 0.14966 0.22454 C 0.15296 0.22385 0.15625 0.22246 0.15955 0.22246 C 0.16181 0.22246 0.15487 0.22292 0.15296 0.22454 C 0.14566 0.23125 0.14375 0.23635 0.13959 0.24468 C 0.13577 0.26574 0.13577 0.28102 0.14636 0.29792 C 0.14914 0.30232 0.15209 0.30672 0.15469 0.31135 C 0.15712 0.31551 0.16129 0.32454 0.16129 0.32477 C 0.16268 0.3338 0.16459 0.34399 0.16459 0.35348 C 0.16459 0.36135 0.16233 0.37223 0.16129 0.3801 C 0.15851 0.40024 0.15678 0.42408 0.13959 0.43125 C 0.13629 0.43056 0.13264 0.43125 0.12969 0.42917 C 0.1224 0.42385 0.1191 0.41158 0.11303 0.40463 C 0.10348 0.39375 0.09271 0.39213 0.08125 0.38681 C 0.06511 0.38912 0.06563 0.39005 0.05296 0.39584 C 0.05053 0.4007 0.0448 0.40324 0.04462 0.40903 C 0.04289 0.45162 0.04046 0.47917 0.05625 0.51135 C 0.05678 0.51436 0.05678 0.5176 0.05799 0.52014 C 0.06077 0.52524 0.06789 0.53357 0.06789 0.5338 C 0.07344 0.53287 0.07935 0.53403 0.08455 0.53125 C 0.09723 0.52431 0.10261 0.49676 0.10625 0.48241 C 0.11546 0.44584 0.12171 0.40787 0.13455 0.37361 C 0.13855 0.34699 0.14237 0.32014 0.14636 0.29352 C 0.15 0.23264 0.16389 0.1419 0.11459 0.10903 C 0.11407 0.10672 0.11441 0.10371 0.11303 0.10232 C 0.11129 0.10047 0.10834 0.10139 0.10625 0.10024 C 0.10435 0.09931 0.10296 0.09699 0.10122 0.09584 C 0.09966 0.09491 0.09792 0.09422 0.09636 0.09352 C 0.0698 0.09561 0.06077 0.09422 0.04289 0.11806 C 0.04237 0.12014 0.04237 0.12269 0.04132 0.12454 C 0.03941 0.12801 0.03455 0.13357 0.03455 0.1338 C 0.03386 0.14098 0.03125 0.14815 0.03125 0.15579 C 0.03125 0.20232 0.03282 0.24375 0.06303 0.2713 C 0.06685 0.27477 0.07188 0.2757 0.07622 0.27801 C 0.08421 0.28866 0.08872 0.29514 0.09966 0.29792 C 0.10504 0.3051 0.11112 0.31065 0.11632 0.31806 C 0.11737 0.32246 0.11858 0.32686 0.11962 0.33125 C 0.12014 0.33357 0.12136 0.33797 0.12136 0.3382 C 0.12066 0.36436 0.13004 0.42107 0.10122 0.42917 C 0.09185 0.42848 0.0823 0.42871 0.07292 0.42686 C 0.06875 0.42616 0.05521 0.41181 0.05469 0.41135 C 0.04792 0.40486 0.04132 0.40232 0.03455 0.39584 C 0.02882 0.39028 0.02709 0.38704 0.01962 0.38473 C 0.0073 0.36736 -0.01875 0.3794 -0.03211 0.3801 C -0.03368 0.38172 -0.03524 0.38357 -0.03697 0.38473 C -0.03958 0.38658 -0.0427 0.38704 -0.04531 0.38912 C -0.04843 0.39167 -0.05329 0.40116 -0.05538 0.40463 C -0.06215 0.44769 -0.03993 0.47894 -0.01197 0.49121 C -0.0092 0.49236 -0.00659 0.49561 -0.00364 0.49584 C 0.03351 0.49861 0.10799 0.50024 0.10799 0.50047 C 0.11025 0.50996 0.11216 0.51852 0.11632 0.52686 C 0.11841 0.55417 0.12414 0.59815 0.10469 0.61574 C 0.10313 0.61551 0.08837 0.61343 0.08455 0.61135 C 0.07882 0.60811 0.07414 0.60278 0.06789 0.60024 C 0.05869 0.5919 0.04862 0.59445 0.03959 0.60232 C 0.03282 0.6419 0.06459 0.66621 0.08959 0.6713 C 0.10469 0.67014 0.11962 0.67755 0.12466 0.65787 C 0.12362 0.64468 0.12362 0.63102 0.12136 0.61806 C 0.12084 0.61505 0.11754 0.61412 0.11632 0.61135 C 0.11459 0.60718 0.11459 0.60209 0.11303 0.59792 C 0.11007 0.58982 0.10174 0.58079 0.09636 0.5757 C 0.08768 0.56736 0.07327 0.56852 0.06459 0.5669 C 0.04566 0.56366 0.02691 0.55718 0.00799 0.55348 C 0.00053 0.55047 -4.72222E-6 0.54815 -0.00208 0.53797 C -0.00052 0.4919 -0.00607 0.49236 0.00799 0.46459 C 0.01025 0.46019 0.0158 0.46158 0.01962 0.46019 C 0.02796 0.46135 0.03698 0.45996 0.04462 0.46459 C 0.04896 0.46713 0.05209 0.47269 0.05625 0.4757 C 0.06372 0.48125 0.0731 0.48611 0.07969 0.49352 C 0.08803 0.50278 0.08073 0.49861 0.08959 0.50232 C 0.10105 0.5176 0.09566 0.51227 0.10469 0.52014 C 0.10955 0.52917 0.11181 0.53241 0.11962 0.53565 C 0.12726 0.55116 0.12483 0.54399 0.12796 0.55579 C 0.12709 0.56621 0.12917 0.57824 0.12466 0.58681 C 0.12171 0.59236 0.11667 0.59537 0.11303 0.60024 C 0.09375 0.59723 0.09098 0.59607 0.06962 0.59792 C 0.05799 0.60301 0.06285 0.6007 0.05469 0.60463 C 0.04983 0.61412 0.04341 0.61598 0.03629 0.62246 C 0.03039 0.62778 0.02466 0.63357 0.01962 0.64028 C 0.01685 0.65093 0.01632 0.65093 0.01632 0.6669 C 0.01632 0.68681 0.01685 0.70695 0.01789 0.72686 C 0.01841 0.73658 0.02275 0.74375 0.02622 0.75139 C 0.03473 0.76968 0.04289 0.7838 0.05625 0.79584 C 0.05921 0.79838 0.06129 0.80278 0.06459 0.80463 C 0.08542 0.81713 0.06667 0.80047 0.07969 0.80903 C 0.0875 0.81412 0.09132 0.81968 0.09966 0.82246 C 0.11858 0.81945 0.12379 0.8169 0.13455 0.79584 C 0.13334 0.77269 0.13525 0.75255 0.11632 0.74468 C 0.10417 0.7463 0.09428 0.74908 0.08299 0.75348 C 0.07744 0.75556 0.06789 0.76459 0.06789 0.76482 C 0.0658 0.77338 0.06216 0.78056 0.05955 0.78912 C 0.06007 0.79885 0.05955 0.80857 0.06129 0.81806 C 0.06181 0.82107 0.06511 0.82199 0.06632 0.82454 C 0.07292 0.83774 0.06146 0.8257 0.07292 0.83565 C 0.10452 0.83426 0.12188 0.83403 0.14966 0.82246 C 0.15296 0.82385 0.16268 0.82524 0.16303 0.83357 C 0.16372 0.84723 0.16077 0.88311 0.14636 0.88912 C 0.1375 0.89283 0.13021 0.90047 0.12136 0.90463 C 0.11806 0.90625 0.11129 0.90903 0.11129 0.90926 C 0.08403 0.90695 0.08021 0.91181 0.06632 0.88473 C 0.06737 0.84028 0.0625 0.79699 0.08803 0.76459 C 0.09132 0.7463 0.08959 0.76204 0.08455 0.73125 C 0.08369 0.72616 0.08438 0.72061 0.08299 0.71574 C 0.07535 0.69028 0.0783 0.70394 0.06962 0.69352 C 0.05938 0.68149 0.05712 0.67709 0.04462 0.6713 C 0.04185 0.67153 0.0007 0.66667 -0.01041 0.6801 C -0.02013 0.6919 -0.03038 0.70602 -0.03541 0.72246 C -0.0375 0.72894 -0.04045 0.74236 -0.04045 0.7426 C -0.04027 0.74584 -0.04114 0.78426 -0.03541 0.79352 C -0.03368 0.7963 -0.03072 0.79769 -0.02864 0.80024 C -0.02065 0.80949 -0.02743 0.80556 -0.01875 0.80903 C 0.00174 0.80834 0.0224 0.80834 0.04289 0.80695 C 0.05087 0.80649 0.04931 0.80579 0.05122 0.79792 C 0.0507 0.78241 0.05157 0.76667 0.04966 0.75139 C 0.04931 0.74838 0.04566 0.74746 0.04462 0.74468 C 0.04028 0.73149 0.04428 0.71667 0.03125 0.71135 C 0.01459 0.69676 0.03907 0.71968 0.02292 0.69792 C 0.02119 0.69561 0.01841 0.69514 0.01632 0.69352 C 0.004 0.68334 0.0158 0.68797 -0.00208 0.68473 C -0.02013 0.67199 -0.046 0.675 -0.06545 0.67361 C -0.09114 0.67408 -0.15711 0.66551 -0.19375 0.68241 C -0.2243 0.68172 -0.25538 0.6875 -0.28541 0.6801 C -0.28593 0.67986 -0.28263 0.65024 -0.28211 0.64676 C -0.27795 0.61528 -0.25763 0.6051 -0.23697 0.59792 C -0.20138 0.59885 -0.16545 0.59399 -0.13038 0.60232 C -0.11822 0.6051 -0.10763 0.6125 -0.09531 0.61574 C -0.0868 0.62454 -0.08211 0.63102 -0.07864 0.64468 C -0.08333 0.66528 -0.08645 0.67061 -0.10034 0.67801 C -0.10763 0.69422 -0.11545 0.69792 -0.12864 0.70463 C -0.13385 0.71505 -0.13871 0.72454 -0.14531 0.73357 C -0.14652 0.7382 -0.15017 0.7419 -0.15034 0.74676 C -0.15086 0.75649 -0.15 0.76621 -0.14878 0.7757 C -0.14409 0.81274 -0.09756 0.81806 -0.07534 0.82246 C -0.03298 0.81968 -0.01111 0.83912 0.00469 0.79792 C 0.00625 0.78889 0.00834 0.78056 0.00955 0.7713 C 0.00903 0.75139 0.00903 0.73125 0.00799 0.71135 C 0.00782 0.70672 0.00712 0.70116 0.00469 0.69792 C -4.72222E-6 0.69167 -0.00746 0.69028 -0.01371 0.68681 C -0.02482 0.67199 -0.04062 0.67385 -0.05538 0.6713 C -0.06701 0.66922 -0.09045 0.66459 -0.09045 0.66482 C -0.11215 0.66528 -0.13368 0.66551 -0.15538 0.6669 C -0.16284 0.66736 -0.171 0.67408 -0.17864 0.6757 C -0.18628 0.68241 -0.19513 0.68496 -0.20364 0.68912 C -0.20815 0.70649 -0.20277 0.72176 -0.19201 0.73125 C -0.1868 0.7419 -0.17795 0.74977 -0.16875 0.75348 C -0.16562 0.75625 -0.16163 0.75695 -0.15868 0.76019 C -0.15295 0.76644 -0.15086 0.78287 -0.14878 0.79121 C -0.1467 0.8176 -0.14479 0.84236 -0.14375 0.86899 C -0.14427 0.88079 -0.13836 0.89699 -0.14531 0.90463 C -0.15086 0.91065 -0.19947 0.90533 -0.20711 0.90463 C -0.21111 0.88727 -0.20538 0.91065 -0.21197 0.88912 C -0.21336 0.88473 -0.21545 0.8757 -0.21545 0.87593 C -0.21423 0.85116 -0.21961 0.83866 -0.20364 0.83125 C -0.19531 0.81436 -0.19062 0.81574 -0.17708 0.81343 C -0.1717 0.80834 -0.16736 0.80278 -0.16197 0.79792 C -0.16093 0.79329 -0.15729 0.78959 -0.15711 0.78473 C -0.1559 0.74954 -0.15503 0.74769 -0.16545 0.72686 C -0.1717 0.71459 -0.17343 0.70556 -0.18211 0.69792 C -0.18524 0.68449 -0.18125 0.69769 -0.19045 0.68241 C -0.20017 0.66621 -0.20052 0.66088 -0.21701 0.65579 C -0.23038 0.65787 -0.24565 0.65695 -0.25711 0.6669 C -0.26232 0.67755 -0.2651 0.68033 -0.26701 0.69352 C -0.26579 0.7426 -0.26336 0.79121 -0.26041 0.84028 C -0.25937 0.85926 -0.26024 0.8838 -0.25538 0.90232 C -0.2559 0.92616 -0.25555 0.95 -0.25711 0.97361 C -0.25729 0.97616 -0.2585 0.97963 -0.26041 0.9801 C -0.26423 0.98125 -0.26822 0.97871 -0.27204 0.97801 C -0.28177 0.96945 -0.28784 0.95949 -0.29375 0.94676 C -0.29774 0.92408 -0.30104 0.90116 -0.30364 0.87801 C -0.30416 0.87292 -0.30538 0.8625 -0.30538 0.86274 C -0.30416 0.80903 -0.31163 0.79005 -0.28871 0.75787 C -0.28402 0.74051 -0.2717 0.72778 -0.25868 0.72246 C -0.24826 0.71343 -0.23576 0.70926 -0.22534 0.70024 C -0.22482 0.69792 -0.22465 0.69561 -0.22378 0.69352 C -0.22291 0.69167 -0.22083 0.69121 -0.22031 0.68912 C -0.21909 0.68496 -0.21927 0.6801 -0.21875 0.6757 C -0.22013 0.66343 -0.22204 0.65695 -0.22708 0.64676 C -0.22916 0.63519 -0.23072 0.63449 -0.23871 0.62917 C -0.24565 0.61945 -0.2526 0.61899 -0.26197 0.61574 C -0.2927 0.62153 -0.27986 0.61459 -0.29201 0.63565 C -0.29305 0.70903 -0.27743 0.78635 -0.29531 0.85579 C -0.29583 0.85811 -0.29652 0.86019 -0.29704 0.8625 C -0.30104 0.8801 -0.30138 0.90209 -0.30868 0.91806 C -0.31111 0.92338 -0.31579 0.92639 -0.31875 0.93125 C -0.32604 0.94283 -0.32899 0.95625 -0.34045 0.96019 C -0.34149 0.9632 -0.34166 0.96713 -0.34375 0.96899 C -0.35121 0.97524 -0.3684 0.98033 -0.37708 0.98241 C -0.38263 0.98102 -0.38906 0.98079 -0.39375 0.9757 C -0.39531 0.97408 -0.39548 0.97084 -0.39704 0.96899 C -0.4 0.96551 -0.40434 0.96412 -0.40711 0.96019 C -0.40868 0.95787 -0.41041 0.95579 -0.41197 0.95348 C -0.41701 0.93403 -0.40833 0.96528 -0.42031 0.93565 C -0.42256 0.9301 -0.42534 0.91806 -0.42534 0.91829 C -0.42725 0.89792 -0.42864 0.8875 -0.42864 0.86459 C -0.42864 0.85209 -0.42777 0.83936 -0.42708 0.82686 C -0.42534 0.79815 -0.41527 0.75787 -0.40034 0.73797 C -0.39218 0.72709 -0.39687 0.72686 -0.38697 0.72246 C -0.3585 0.70973 -0.32708 0.71899 -0.29704 0.71806 C -0.27586 0.71736 -0.25486 0.71644 -0.23368 0.71574 C -0.22534 0.71644 -0.21684 0.71551 -0.20868 0.71806 C -0.20486 0.71922 -0.20208 0.72385 -0.19878 0.72686 C -0.19878 0.72709 -0.17118 0.73311 -0.16875 0.73357 C -0.13489 0.73218 -0.10069 0.73542 -0.06701 0.72917 C -0.06041 0.72801 -0.07586 0.7132 -0.08368 0.70463 C -0.09826 0.68866 -0.11857 0.68079 -0.13697 0.6757 C -0.15538 0.67639 -0.17378 0.67524 -0.19201 0.67801 C -0.19444 0.67848 -0.19513 0.68311 -0.19704 0.68473 C -0.19843 0.68611 -0.20034 0.68611 -0.20208 0.68681 C -0.20451 0.70093 -0.21267 0.71436 -0.22204 0.72246 C -0.23159 0.76783 -0.22621 0.74977 -0.23541 0.77801 C -0.23906 0.80394 -0.246 0.82361 -0.25538 0.84676 C -0.25885 0.86945 -0.26319 0.89144 -0.26875 0.91343 C -0.27031 0.91991 -0.26996 0.92732 -0.27204 0.93357 C -0.27812 0.95186 -0.2901 0.96436 -0.30034 0.97801 C -0.32986 0.97639 -0.35937 0.97963 -0.37864 0.94468 C -0.3809 0.93565 -0.38281 0.92686 -0.38541 0.91806 C -0.38593 0.91204 -0.38697 0.90625 -0.38697 0.90024 C -0.38697 0.87801 -0.3868 0.85579 -0.38541 0.83357 C -0.38437 0.81852 -0.35625 0.81042 -0.34878 0.80903 C -0.34149 0.80579 -0.33437 0.80324 -0.32708 0.80024 C -0.32204 0.79584 -0.31701 0.79352 -0.31197 0.78912 C -0.30885 0.77084 -0.3125 0.75903 -0.32378 0.74908 C -0.33281 0.73079 -0.33628 0.72732 -0.35208 0.71806 C -0.35312 0.71505 -0.35364 0.71135 -0.35538 0.70903 C -0.35659 0.70741 -0.35902 0.70834 -0.36041 0.70695 C -0.36232 0.70533 -0.36336 0.70186 -0.36545 0.70024 C -0.36805 0.69815 -0.37118 0.69769 -0.37378 0.69584 C -0.3802 0.69144 -0.38454 0.68704 -0.39201 0.68473 C -0.40746 0.68704 -0.40781 0.68681 -0.41701 0.70232 C -0.4184 0.70764 -0.42187 0.71227 -0.42204 0.71806 C -0.42291 0.74954 -0.42274 0.77361 -0.41371 0.80024 C -0.41128 0.80741 -0.41197 0.8176 -0.40711 0.82246 C -0.4 0.82963 -0.39218 0.83635 -0.38368 0.84028 C -0.36006 0.83704 -0.35156 0.84098 -0.33697 0.82246 C -0.33871 0.79468 -0.33958 0.78797 -0.35538 0.7713 C -0.36111 0.75602 -0.37065 0.75116 -0.38211 0.74468 C -0.39444 0.72176 -0.42135 0.72662 -0.44045 0.72454 C -0.44826 0.72524 -0.45607 0.72524 -0.46371 0.72686 C -0.46666 0.72755 -0.46927 0.7301 -0.47204 0.73125 C -0.48107 0.73496 -0.49114 0.73774 -0.50034 0.74028 C -0.51371 0.7507 -0.52812 0.75973 -0.54201 0.76899 C -0.54375 0.77199 -0.54496 0.77547 -0.54704 0.77801 C -0.55225 0.78449 -0.55972 0.78797 -0.56371 0.79584 C -0.56475 0.79792 -0.56545 0.8007 -0.56701 0.80232 C -0.57013 0.80579 -0.57708 0.81135 -0.57708 0.81158 C -0.5769 0.81227 -0.575 0.82662 -0.57378 0.82917 C -0.57065 0.83635 -0.56493 0.84144 -0.56041 0.84676 C -0.55711 0.85047 -0.55329 0.85787 -0.54878 0.86019 C -0.53437 0.86783 -0.51736 0.87246 -0.50208 0.8757 C -0.49149 0.88056 -0.48055 0.88241 -0.47031 0.88912 C -0.46927 0.89213 -0.46892 0.89584 -0.46701 0.89792 C -0.46475 0.90047 -0.46128 0.90024 -0.45868 0.90232 C -0.45729 0.90348 -0.45642 0.90533 -0.45538 0.90695 C -0.45243 0.91783 -0.45069 0.92616 -0.45364 0.93797 C -0.45416 0.94028 -0.46111 0.94607 -0.46197 0.94676 C -0.47204 0.94607 -0.48211 0.94653 -0.49201 0.94468 C -0.49722 0.94375 -0.50711 0.93797 -0.50711 0.9382 C -0.51319 0.92547 -0.52291 0.91505 -0.53211 0.90695 C -0.53315 0.90463 -0.53402 0.90232 -0.53541 0.90024 C -0.53854 0.89561 -0.54531 0.88681 -0.54531 0.88704 C -0.54756 0.87778 -0.55034 0.86945 -0.55208 0.86019 C -0.55069 0.84491 -0.55225 0.84236 -0.54704 0.83125 C -0.54045 0.81713 -0.54496 0.82593 -0.53697 0.82014 C -0.52951 0.81482 -0.52291 0.80741 -0.51545 0.80232 C -0.50381 0.79445 -0.48802 0.79306 -0.47534 0.79121 C -0.44982 0.78311 -0.42309 0.78403 -0.39704 0.78241 C -0.3769 0.77755 -0.38055 0.78588 -0.37708 0.7713 C -0.37812 0.76528 -0.37864 0.75903 -0.38038 0.75348 C -0.38611 0.73496 -0.40538 0.72315 -0.41875 0.72014 C -0.44357 0.70371 -0.48923 0.71852 -0.51875 0.72454 C -0.54236 0.73542 -0.56718 0.72778 -0.59201 0.72686 C -0.59687 0.72593 -0.60642 0.72709 -0.61041 0.72014 C -0.61371 0.71459 -0.61545 0.70024 -0.61545 0.70047 C -0.61423 0.67408 -0.61579 0.66227 -0.60711 0.64236 C -0.60503 0.6375 -0.60503 0.63079 -0.60208 0.62686 C -0.59756 0.62084 -0.59166 0.61713 -0.58697 0.61135 C -0.57309 0.61574 -0.58541 0.60926 -0.57864 0.62014 C -0.5769 0.62292 -0.5743 0.62454 -0.57204 0.62686 C -0.56666 0.64121 -0.55503 0.65463 -0.54375 0.66019 C -0.5394 0.66227 -0.53472 0.66274 -0.53038 0.66459 C -0.52048 0.67338 -0.50781 0.67107 -0.49704 0.66459 C -0.49253 0.66181 -0.48368 0.65579 -0.48368 0.65602 C -0.47534 0.64098 -0.47256 0.6213 -0.48368 0.60695 C -0.48663 0.59121 -0.48298 0.6 -0.49878 0.59121 C -0.50746 0.58635 -0.51736 0.57824 -0.52534 0.5713 C -0.53333 0.57408 -0.53628 0.57709 -0.54201 0.58473 C -0.54375 0.59051 -0.54583 0.5963 -0.54704 0.60232 C -0.54878 0.61135 -0.55208 0.62917 -0.55208 0.6294 C -0.55329 0.64561 -0.55503 0.66227 -0.55868 0.67801 C -0.56145 0.70741 -0.56093 0.73473 -0.56875 0.7625 C -0.56996 0.77315 -0.57656 0.8007 -0.58368 0.80695 C -0.5868 0.80973 -0.59565 0.81412 -0.59878 0.81574 C -0.60503 0.81505 -0.62274 0.81551 -0.63038 0.80903 C -0.63211 0.80764 -0.63211 0.80417 -0.63368 0.80232 C -0.63663 0.79885 -0.64045 0.79653 -0.64375 0.79352 C -0.65086 0.76019 -0.64774 0.77269 -0.65208 0.75579 C -0.6552 0.71621 -0.65295 0.67986 -0.64375 0.64236 C -0.64322 0.63727 -0.64236 0.63218 -0.64201 0.62686 C -0.64131 0.61436 -0.64149 0.60162 -0.64045 0.58912 C -0.63888 0.57014 -0.63506 0.56181 -0.63038 0.54468 C -0.62951 0.54167 -0.62986 0.53843 -0.62864 0.53565 C -0.62743 0.53311 -0.62517 0.53172 -0.62378 0.52917 C -0.62239 0.52639 -0.61944 0.51598 -0.61701 0.51343 C -0.61302 0.5088 -0.60538 0.50463 -0.60034 0.50232 C -0.58888 0.50764 -0.58732 0.52616 -0.58368 0.54028 C -0.58177 0.57107 -0.57638 0.62824 -0.54878 0.63797 C -0.54201 0.63727 -0.53489 0.63912 -0.52864 0.63565 C -0.52361 0.63287 -0.51788 0.60649 -0.51545 0.60024 C -0.50694 0.54561 -0.51493 0.5044 -0.55034 0.47801 C -0.55937 0.46181 -0.5743 0.46065 -0.58871 0.45787 C -0.59427 0.45556 -0.59965 0.45324 -0.60538 0.45139 C -0.61371 0.45278 -0.62222 0.45348 -0.63038 0.45579 C -0.63871 0.45834 -0.63993 0.47986 -0.64201 0.48912 C -0.64149 0.50463 -0.64236 0.52037 -0.64045 0.53565 C -0.6375 0.55996 -0.62065 0.58426 -0.60364 0.59121 C -0.59826 0.59885 -0.5934 0.59838 -0.58541 0.60024 C -0.5776 0.6044 -0.56892 0.60996 -0.56041 0.61135 C -0.54878 0.6132 -0.52534 0.61574 -0.52534 0.61598 C -0.52031 0.61713 -0.51545 0.61945 -0.51041 0.62014 C -0.49704 0.62223 -0.47031 0.62454 -0.47031 0.62477 C -0.40694 0.62338 -0.36701 0.62732 -0.31197 0.61343 C -0.30312 0.60857 -0.29704 0.60811 -0.29201 0.59792 C -0.29375 0.57709 -0.29427 0.54792 -0.31197 0.54028 C -0.33159 0.52223 -0.36944 0.52037 -0.39201 0.51806 C -0.41579 0.50996 -0.44149 0.51436 -0.46545 0.51574 C -0.47968 0.52524 -0.46493 0.51436 -0.47708 0.52686 C -0.4802 0.5301 -0.48697 0.53565 -0.48697 0.53588 C -0.49253 0.54607 -0.49809 0.55649 -0.50364 0.5669 C -0.5052 0.56991 -0.50868 0.5757 -0.50868 0.57593 C -0.51041 0.5838 -0.51197 0.59213 -0.51371 0.60024 C -0.51423 0.60324 -0.51545 0.60903 -0.51545 0.60926 C -0.51493 0.62246 -0.51475 0.63588 -0.51371 0.64908 C -0.51284 0.65996 -0.50451 0.66713 -0.50034 0.6757 C -0.49843 0.68403 -0.49531 0.68936 -0.49375 0.69792 C -0.4967 0.73496 -0.48888 0.74399 -0.51041 0.75139 C -0.51493 0.74885 -0.51996 0.74676 -0.52378 0.74236 C -0.53906 0.72408 -0.52951 0.72963 -0.54045 0.72454 C -0.54652 0.69908 -0.53697 0.73542 -0.54531 0.71343 C -0.54878 0.70417 -0.54913 0.69005 -0.55034 0.6801 C -0.54913 0.65556 -0.54652 0.63287 -0.54201 0.60903 C -0.54149 0.60232 -0.54184 0.59561 -0.54045 0.58912 C -0.5401 0.58704 -0.53784 0.58658 -0.53697 0.58473 C -0.53559 0.58195 -0.53541 0.57801 -0.53368 0.5757 C -0.51701 0.55348 -0.49079 0.54908 -0.46875 0.54676 C -0.45381 0.54908 -0.43993 0.55348 -0.42534 0.55787 C -0.40625 0.55625 -0.40243 0.56135 -0.39201 0.54676 C -0.39288 0.53936 -0.39201 0.53079 -0.39531 0.52454 C -0.39722 0.52107 -0.40017 0.51899 -0.40208 0.51574 C -0.4052 0.51019 -0.40763 0.50394 -0.41041 0.49792 C -0.41388 0.49051 -0.42256 0.49074 -0.42708 0.48473 C -0.44166 0.46528 -0.46059 0.46019 -0.48038 0.45787 C -0.50364 0.45903 -0.52326 0.45903 -0.54531 0.46459 C -0.56545 0.45718 -0.55763 0.46042 -0.56875 0.45579 C -0.57534 0.4426 -0.56822 0.45486 -0.57708 0.44468 C -0.58315 0.4375 -0.58454 0.43033 -0.59201 0.42686 C -0.61666 0.36111 -0.61145 0.28403 -0.61371 0.21135 C -0.61319 0.17199 -0.61423 0.13264 -0.61197 0.09352 C -0.6118 0.09121 -0.60833 0.09422 -0.60711 0.09584 C -0.60451 0.09931 -0.60034 0.11158 -0.59878 0.11574 C -0.59826 0.13936 -0.59809 0.1632 -0.59704 0.18681 C -0.59652 0.19931 -0.58993 0.21204 -0.58541 0.22246 C -0.58246 0.2294 -0.58194 0.23797 -0.57864 0.24468 C -0.57604 0.24977 -0.56857 0.26621 -0.56545 0.2713 C -0.55868 0.28195 -0.54027 0.29561 -0.53038 0.30024 C -0.51545 0.29954 -0.50034 0.3 -0.48541 0.29792 C -0.4835 0.29769 -0.48229 0.29422 -0.48038 0.29352 C -0.4743 0.29121 -0.46197 0.28912 -0.46197 0.28936 C -0.45208 0.26875 -0.45694 0.25741 -0.45868 0.22686 C -0.45902 0.21945 -0.46145 0.2044 -0.46701 0.20024 C -0.47152 0.19676 -0.47708 0.19584 -0.48211 0.19352 C -0.4875 0.17639 -0.49565 0.16227 -0.50711 0.15139 C -0.5118 0.1419 -0.51701 0.12917 -0.52534 0.12454 C -0.52847 0.12269 -0.54253 0.12037 -0.54375 0.12014 C -0.56927 0.10973 -0.5993 0.11274 -0.62534 0.11135 C -0.65503 0.10463 -0.71579 0.10857 -0.74687 0.13357 C -0.75191 0.14213 -0.75677 0.14838 -0.76041 0.15787 C -0.76267 0.17037 -0.76354 0.18311 -0.76545 0.19584 C -0.76493 0.22686 -0.76527 0.25811 -0.76371 0.28912 C -0.76354 0.2919 -0.76111 0.29329 -0.76041 0.29584 C -0.75746 0.30579 -0.75885 0.31111 -0.75364 0.31806 C -0.75104 0.3213 -0.74774 0.32338 -0.74531 0.32686 C -0.73072 0.34838 -0.74548 0.33426 -0.73368 0.34468 C -0.72899 0.35741 -0.72378 0.36991 -0.71875 0.38241 C -0.71718 0.38611 -0.71631 0.39098 -0.71371 0.39352 C -0.71041 0.39653 -0.7059 0.39653 -0.70208 0.39792 C -0.69548 0.40324 -0.68854 0.40764 -0.68211 0.41343 C -0.67916 0.41621 -0.6769 0.42014 -0.67378 0.42246 C -0.67083 0.42454 -0.65468 0.4301 -0.65208 0.43125 C -0.63888 0.4375 -0.65104 0.43311 -0.64045 0.44028 C -0.63072 0.44699 -0.61666 0.45324 -0.60538 0.45579 C -0.57951 0.46158 -0.55329 0.46204 -0.52708 0.46459 C -0.42586 0.46227 -0.45225 0.49306 -0.42534 0.44028 C -0.42361 0.41482 -0.42031 0.38982 -0.41701 0.36459 C -0.41805 0.34792 -0.41597 0.32593 -0.42534 0.31343 C -0.42812 0.30301 -0.43125 0.30348 -0.43697 0.29584 C -0.44635 0.28334 -0.43697 0.28843 -0.44878 0.28473 C -0.4552 0.27824 -0.45954 0.27662 -0.46701 0.27361 C -0.47656 0.27755 -0.48229 0.29144 -0.49045 0.30024 C -0.49427 0.32199 -0.48854 0.29815 -0.49704 0.31343 C -0.5026 0.32338 -0.50694 0.33426 -0.51197 0.34468 C -0.51423 0.34954 -0.51423 0.35602 -0.51701 0.36019 C -0.51961 0.36389 -0.52378 0.36459 -0.52708 0.3669 C -0.53072 0.37408 -0.53263 0.38264 -0.53697 0.38912 C -0.53993 0.39352 -0.54392 0.39607 -0.54704 0.40024 C -0.55156 0.40625 -0.55347 0.41551 -0.55868 0.42014 C -0.56388 0.42477 -0.57534 0.43125 -0.57534 0.43149 C -0.60277 0.4294 -0.60763 0.43473 -0.62204 0.40903 C -0.62552 0.39584 -0.62135 0.40787 -0.63211 0.39352 C -0.63541 0.38912 -0.6375 0.38311 -0.64045 0.37801 C -0.64253 0.36551 -0.64635 0.35486 -0.64878 0.34236 C -0.6493 0.33936 -0.64982 0.33658 -0.65034 0.33357 C -0.65086 0.33056 -0.65208 0.32454 -0.65208 0.32477 C -0.65034 0.29121 -0.65069 0.27477 -0.63211 0.25348 C -0.62968 0.2507 -0.62569 0.24375 -0.62204 0.24236 C -0.6177 0.24074 -0.61319 0.24098 -0.60868 0.24028 C -0.5934 0.23311 -0.60434 0.23727 -0.58871 0.23357 C -0.58315 0.23218 -0.57204 0.22917 -0.57204 0.2294 C -0.56475 0.22986 -0.55746 0.22986 -0.55034 0.23125 C -0.54218 0.23287 -0.5335 0.23797 -0.52534 0.24028 C -0.51892 0.25162 -0.51371 0.25186 -0.50538 0.26019 C -0.50225 0.27084 -0.49687 0.27848 -0.49375 0.28912 C -0.48836 0.30718 -0.48333 0.32246 -0.46875 0.32917 C -0.46319 0.32848 -0.45746 0.32917 -0.45208 0.32686 C -0.44704 0.32477 -0.44461 0.31204 -0.44201 0.30695 C -0.43958 0.29676 -0.43628 0.28797 -0.43368 0.27801 C -0.43107 0.25162 -0.425 0.23403 -0.44045 0.21343 C -0.44357 0.19074 -0.45416 0.18218 -0.46545 0.1669 C -0.46736 0.16436 -0.4684 0.16042 -0.47031 0.15787 C -0.47482 0.15162 -0.48107 0.15186 -0.48697 0.14908 C -0.4993 0.14306 -0.49496 0.14098 -0.51041 0.13797 C -0.51614 0.13218 -0.52187 0.12616 -0.52864 0.12246 C -0.53194 0.12084 -0.53871 0.11806 -0.53871 0.11829 C -0.55902 0.09954 -0.61076 0.10348 -0.63211 0.10232 C -0.65121 0.0963 -0.61909 0.10602 -0.65538 0.09792 C -0.66805 0.09514 -0.67986 0.08727 -0.69045 0.07801 C -0.69565 0.0676 -0.69461 0.0669 -0.68697 0.06019 C -0.67899 0.04561 -0.66649 0.03774 -0.65711 0.02454 C -0.63541 0.02524 -0.61371 0.02547 -0.59201 0.02686 C -0.57361 0.02801 -0.58715 0.05162 -0.59375 0.06019 C -0.6019 0.07107 -0.61684 0.07246 -0.62708 0.0757 C -0.63854 0.07917 -0.65086 0.0838 -0.66197 0.08912 C -0.66944 0.09908 -0.67986 0.10047 -0.68541 0.11343 C -0.68663 0.11644 -0.68784 0.11945 -0.68871 0.12246 C -0.68993 0.12686 -0.69201 0.13565 -0.69201 0.13588 C -0.68888 0.15417 -0.69357 0.13588 -0.68368 0.15139 C -0.68263 0.15301 -0.68281 0.15579 -0.68211 0.15787 C -0.67968 0.16412 -0.67656 0.16968 -0.67378 0.1757 C -0.6651 0.19422 -0.65329 0.20741 -0.63871 0.21574 C -0.6368 0.21922 -0.62569 0.23866 -0.62378 0.24028 C -0.62083 0.24283 -0.61701 0.24283 -0.61371 0.24468 C -0.60069 0.25232 -0.58628 0.26366 -0.57204 0.2669 C -0.56597 0.26829 -0.55972 0.26829 -0.55364 0.26899 C -0.51805 0.28149 -0.4802 0.28172 -0.44375 0.28473 C -0.39479 0.2963 -0.34444 0.29491 -0.29531 0.28473 C -0.28697 0.28079 -0.29045 0.27524 -0.28211 0.2713 C -0.27621 0.26366 -0.27031 0.25787 -0.26545 0.24908 C -0.26319 0.23727 -0.25833 0.2257 -0.25868 0.21343 C -0.2592 0.19352 -0.25902 0.17338 -0.26041 0.15348 C -0.26111 0.14306 -0.27569 0.10903 -0.28211 0.10232 C -0.28975 0.09422 -0.30156 0.09144 -0.31041 0.08681 C -0.31579 0.08403 -0.32343 0.07662 -0.32864 0.0757 C -0.34079 0.07338 -0.35312 0.07431 -0.36545 0.07361 C -0.40017 0.07431 -0.43541 0.06644 -0.46875 0.0801 C -0.46979 0.08172 -0.47083 0.08334 -0.47204 0.08473 C -0.47361 0.08635 -0.47569 0.08727 -0.47708 0.08912 C -0.4809 0.09422 -0.48211 0.10232 -0.48368 0.10903 C -0.48315 0.12014 -0.48333 0.13125 -0.48211 0.14236 C -0.48038 0.1588 -0.4802 0.15278 -0.47378 0.16019 C -0.45416 0.18218 -0.4467 0.17824 -0.41701 0.1801 C -0.40121 0.18565 -0.38437 0.18033 -0.36875 0.18681 C -0.36527 0.19399 -0.36232 0.2007 -0.36041 0.20903 C -0.36215 0.22871 -0.36128 0.2338 -0.37534 0.24028 C -0.38993 0.23519 -0.37482 0.24306 -0.38541 0.22686 C -0.3875 0.22361 -0.39114 0.22269 -0.39375 0.22014 C -0.3967 0.21736 -0.3993 0.21412 -0.40208 0.21135 C -0.40746 0.20602 -0.41701 0.19352 -0.41701 0.19375 C -0.42187 0.17454 -0.42395 0.15533 -0.42708 0.13565 C -0.42569 0.09074 -0.43229 0.06574 -0.39878 0.05139 C -0.38315 0.05278 -0.37395 0.04885 -0.36371 0.0625 C -0.35798 0.08357 -0.35833 0.08704 -0.36545 0.11806 C -0.36631 0.12199 -0.37013 0.12361 -0.37204 0.12686 C -0.37343 0.1294 -0.37378 0.13311 -0.37534 0.13565 C -0.37777 0.13936 -0.38107 0.14144 -0.38368 0.14468 C -0.39253 0.15556 -0.39427 0.15996 -0.40538 0.16459 C -0.41597 0.1507 -0.41545 0.15278 -0.41875 0.13565 C -0.41597 0.125 -0.41892 0.13241 -0.41197 0.12454 C -0.39062 0.10047 -0.3717 0.10579 -0.34531 0.10024 C -0.33315 0.10093 -0.32083 0.10024 -0.30868 0.10232 C -0.30381 0.10324 -0.29947 0.13542 -0.29878 0.14028 C -0.29739 0.16204 -0.30138 0.1713 -0.28697 0.17801 C -0.2625 0.17547 -0.26232 0.18264 -0.25538 0.15579 C -0.25677 0.13172 -0.25625 0.11135 -0.27534 0.10463 C -0.28211 0.09861 -0.28385 0.09746 -0.29201 0.10024 C -0.30243 0.11412 -0.30972 0.13334 -0.31545 0.15139 C -0.31805 0.15926 -0.32204 0.1757 -0.32204 0.17593 C -0.32638 0.22616 -0.32638 0.27616 -0.32864 0.32686 C -0.32934 0.34329 -0.34236 0.35463 -0.34878 0.3669 C -0.34548 0.3919 -0.346 0.39167 -0.32864 0.40463 C -0.31684 0.42871 -0.28281 0.4051 -0.27031 0.38912 C -0.2651 0.3669 -0.2625 0.35324 -0.27031 0.32917 C -0.271 0.32709 -0.271 0.32431 -0.27204 0.32246 C -0.27552 0.31667 -0.27986 0.31204 -0.28368 0.30695 C -0.28645 0.30324 -0.29375 0.29792 -0.29375 0.29815 C -0.2993 0.29861 -0.3052 0.29746 -0.31041 0.30024 C -0.31753 0.30394 -0.31875 0.33403 -0.32031 0.34236 C -0.31979 0.36366 -0.32343 0.41621 -0.31371 0.44236 C -0.31197 0.45649 -0.30937 0.46922 -0.30538 0.48241 C -0.30434 0.49098 -0.29947 0.51389 -0.29375 0.52014 C -0.28923 0.52524 -0.2809 0.52732 -0.27534 0.52917 C -0.27204 0.52755 -0.26875 0.52593 -0.26545 0.52454 C -0.26371 0.52385 -0.26128 0.52454 -0.26041 0.52246 C -0.25815 0.51713 -0.25711 0.50463 -0.25711 0.50486 C -0.25815 0.48241 -0.2559 0.45371 -0.27534 0.44676 C -0.2934 0.44838 -0.30329 0.44121 -0.31041 0.46019 C -0.30989 0.46899 -0.31059 0.47824 -0.30868 0.48681 C -0.30711 0.49352 -0.30312 0.49861 -0.30034 0.50463 C -0.29097 0.52431 -0.27638 0.52593 -0.26041 0.52917 C -0.23993 0.52824 -0.2059 0.52199 -0.18368 0.53125 C -0.18142 0.53311 -0.17673 0.53658 -0.17534 0.54028 C -0.17378 0.54445 -0.17204 0.55348 -0.17204 0.55371 C -0.17777 0.56899 -0.18506 0.56852 -0.19704 0.5713 C -0.20833 0.56736 -0.20625 0.56297 -0.21197 0.55139 C -0.21562 0.54422 -0.21909 0.53936 -0.22204 0.53125 C -0.22152 0.51505 -0.2217 0.49861 -0.22031 0.48241 C -0.21996 0.47778 -0.21805 0.47338 -0.21701 0.46899 C -0.21649 0.4669 -0.21545 0.4625 -0.21545 0.46274 C -0.21753 0.44144 -0.22118 0.42917 -0.23697 0.42246 C -0.24357 0.41389 -0.24895 0.41505 -0.25868 0.41343 C -0.26927 0.41412 -0.28038 0.41158 -0.29045 0.41574 C -0.29427 0.41736 -0.29704 0.42917 -0.29704 0.4294 C -0.29635 0.43727 -0.2967 0.46042 -0.29201 0.46899 C -0.2901 0.47246 -0.2875 0.47477 -0.28541 0.47801 C -0.2809 0.48519 -0.28072 0.4882 -0.27378 0.49121 C -0.26701 0.50024 -0.25625 0.49769 -0.24704 0.50024 C -0.22864 0.49954 -0.21041 0.49908 -0.19201 0.49792 C -0.17847 0.49699 -0.16562 0.48866 -0.15034 0.48681 C -0.12222 0.47199 -0.09218 0.45996 -0.06197 0.45579 C -0.0467 0.45139 -0.02777 0.44329 -0.01545 0.46019 C -0.01076 0.47848 -0.0125 0.46899 -0.01041 0.48912 C -0.01093 0.49723 -0.01076 0.50556 -0.01197 0.51343 C -0.01302 0.51968 -0.01718 0.52107 -0.02031 0.52454 C -0.04027 0.54699 -0.07048 0.54468 -0.09531 0.54676 C -0.14843 0.54561 -0.17586 0.54537 -0.22031 0.54028 C -0.23281 0.53449 -0.24565 0.53727 -0.25711 0.54468 C -0.26076 0.55209 -0.2651 0.55602 -0.26701 0.56459 C -0.26579 0.58843 -0.26909 0.59514 -0.25868 0.60903 C -0.25555 0.62246 -0.24496 0.62917 -0.23541 0.63357 C -0.22881 0.63125 -0.22204 0.62917 -0.21545 0.62686 C -0.21163 0.62547 -0.20868 0.62107 -0.20538 0.61806 C -0.20364 0.61644 -0.20034 0.61343 -0.20034 0.61366 C -0.19843 0.60533 -0.19531 0.58912 -0.19531 0.58936 C -0.19479 0.50811 -0.24166 0.32269 -0.18368 0.34676 C -0.175 0.3588 -0.17517 0.36459 -0.17204 0.3801 C -0.17256 0.38866 -0.17395 0.41968 -0.17534 0.43125 C -0.17621 0.43866 -0.17743 0.44607 -0.17864 0.45348 C -0.17968 0.45949 -0.18211 0.4713 -0.18211 0.47153 C -0.18159 0.51135 -0.18142 0.55116 -0.18038 0.59121 C -0.1802 0.59977 -0.17951 0.62014 -0.17534 0.62686 C -0.17204 0.63218 -0.16493 0.6338 -0.16041 0.63565 C -0.1585 0.63542 -0.14444 0.63449 -0.14201 0.62917 C -0.14027 0.62524 -0.14114 0.62014 -0.14045 0.61574 C -0.13958 0.61042 -0.13819 0.60533 -0.13697 0.60024 C -0.13715 0.59329 -0.14097 0.50186 -0.13697 0.48473 C -0.13611 0.48056 -0.11631 0.47824 -0.11545 0.47801 C -0.10763 0.47871 -0.09965 0.47824 -0.09201 0.4801 C -0.09045 0.48056 -0.08923 0.48264 -0.08871 0.48473 C -0.08576 0.49537 -0.08489 0.50903 -0.08211 0.52014 C -0.08263 0.54699 -0.0776 0.61875 -0.09704 0.64468 C -0.10052 0.65649 -0.10399 0.66598 -0.11197 0.67361 C -0.1144 0.68287 -0.1125 0.68588 -0.10538 0.68241 C -0.09513 0.67732 -0.08767 0.66806 -0.07864 0.66019 C -0.07604 0.65486 -0.07274 0.65024 -0.07031 0.64468 C -0.06805 0.63912 -0.06718 0.63264 -0.06545 0.62686 C -0.06388 0.61412 -0.06128 0.60371 -0.05868 0.59121 C -0.05694 0.57385 -0.05468 0.55672 -0.05034 0.54028 C -0.04756 0.50811 -0.03211 0.44491 -0.05868 0.43565 C -0.06649 0.43727 -0.07465 0.43681 -0.08211 0.44028 C -0.08472 0.44144 -0.08524 0.4463 -0.08697 0.44908 C -0.09045 0.45463 -0.09184 0.4544 -0.09704 0.45787 C -0.1 0.46713 -0.10451 0.47524 -0.10711 0.48473 C -0.10885 0.49121 -0.10868 0.49815 -0.11041 0.50463 C -0.10989 0.50973 -0.11076 0.51574 -0.10868 0.52014 C -0.10416 0.52986 -0.09427 0.53079 -0.08697 0.53125 C -0.06753 0.53241 -0.04809 0.53287 -0.02864 0.53357 C -0.021 0.53681 -0.01319 0.5375 -0.00538 0.54028 C 0.00417 0.56135 0.0073 0.58519 0.01129 0.60903 C 0.01181 0.6213 0.01893 0.67061 0.00955 0.68241 C 0.0125 0.67061 0.01025 0.67778 0.01789 0.6625 C 0.02396 0.65024 0.02657 0.62292 0.02969 0.60903 C 0.03247 0.58218 0.03612 0.55602 0.03803 0.52917 C 0.03542 0.45255 0.04098 0.43125 0.02136 0.37361 C 0.01546 0.35625 0.01025 0.33681 -0.00364 0.32686 C -0.01614 0.31783 -0.03506 0.31621 -0.04878 0.31343 C -0.0743 0.31528 -0.07725 0.30787 -0.09045 0.32454 C -0.10225 0.37524 -0.05104 0.36991 -0.03038 0.3713 C -0.01996 0.38519 -0.02031 0.38334 -0.01701 0.40024 C -0.0177 0.40764 -0.0177 0.42732 -0.02378 0.43357 C -0.0302 0.44028 -0.04062 0.44236 -0.04878 0.44468 C -0.06458 0.43727 -0.07621 0.40996 -0.08038 0.38912 C -0.07881 0.35857 -0.08246 0.36181 -0.07534 0.34468 C -0.07378 0.34098 -0.07204 0.33727 -0.07031 0.33357 C -0.0677 0.32824 -0.06197 0.31806 -0.06197 0.31829 C -0.05902 0.30533 -0.05885 0.30324 -0.06875 0.30024 C -0.09097 0.30093 -0.11319 0.29977 -0.13541 0.30232 C -0.14392 0.30324 -0.15086 0.3301 -0.15711 0.33797 C -0.15868 0.34699 -0.16076 0.35533 -0.16197 0.36459 C -0.16319 0.40394 -0.16388 0.44306 -0.16545 0.48241 C -0.16597 0.49769 -0.1644 0.49468 -0.17204 0.49792 C -0.1875 0.49306 -0.18802 0.4838 -0.19045 0.46459 C -0.18923 0.44098 -0.18888 0.41713 -0.18697 0.39352 C -0.18524 0.37223 -0.17777 0.34815 -0.17378 0.32686 C -0.17135 0.29885 -0.16423 0.26667 -0.19045 0.25579 C -0.19479 0.25672 -0.20225 0.25625 -0.20538 0.2625 C -0.20659 0.26505 -0.2059 0.26875 -0.20711 0.2713 C -0.20885 0.27477 -0.21197 0.27662 -0.21371 0.2801 C -0.21579 0.28426 -0.21701 0.28912 -0.21875 0.29352 C -0.21927 0.29723 -0.21944 0.30093 -0.22031 0.30463 C -0.22118 0.30857 -0.22309 0.31181 -0.22378 0.31574 C -0.22586 0.32755 -0.22656 0.33959 -0.22864 0.35139 C -0.22916 0.36389 -0.2302 0.37662 -0.23038 0.38912 C -0.23315 0.53774 -0.19652 0.5419 -0.24201 0.53125 C -0.24531 0.52824 -0.24982 0.52686 -0.25208 0.52246 C -0.25434 0.51806 -0.25868 0.50903 -0.25868 0.50926 C -0.26701 0.4669 -0.27291 0.39514 -0.25364 0.35787 C -0.25156 0.34283 -0.24982 0.32824 -0.24704 0.31343 C -0.24756 0.30672 -0.24704 0.29977 -0.24878 0.29352 C -0.24947 0.29098 -0.25225 0.29098 -0.25364 0.28912 C -0.25503 0.28727 -0.25538 0.28403 -0.25711 0.28241 C -0.25902 0.28056 -0.27378 0.27431 -0.27534 0.27361 C -0.28472 0.27431 -0.29461 0.27223 -0.30364 0.2757 C -0.30677 0.27686 -0.30711 0.28311 -0.30868 0.28681 C -0.31475 0.30186 -0.31336 0.29885 -0.31701 0.31574 C -0.31649 0.3338 -0.31684 0.3669 -0.31371 0.38912 C -0.31284 0.39468 -0.31111 0.39931 -0.30711 0.40232 C -0.30399 0.40463 -0.29704 0.40695 -0.29704 0.40718 C -0.28958 0.40556 -0.27569 0.40371 -0.26875 0.40024 C -0.25399 0.3926 -0.24809 0.37176 -0.24531 0.35348 C -0.24618 0.34121 -0.24114 0.27986 -0.25711 0.26459 C -0.26215 0.25973 -0.2684 0.25811 -0.27378 0.25348 C -0.27934 0.25463 -0.28593 0.25348 -0.29045 0.25787 C -0.29774 0.26505 -0.30156 0.27223 -0.30538 0.28241 C -0.30694 0.30116 -0.31093 0.32524 -0.30034 0.34028 C -0.2993 0.34468 -0.30034 0.35186 -0.29704 0.35348 C -0.27812 0.36274 -0.26406 0.37199 -0.24375 0.3757 C -0.23263 0.38287 -0.22065 0.38473 -0.20868 0.38912 C -0.20503 0.39399 -0.20034 0.39723 -0.19704 0.40232 C -0.19461 0.40625 -0.19409 0.41158 -0.19201 0.41574 C -0.19253 0.42686 -0.19184 0.4382 -0.19375 0.44908 C -0.19496 0.45556 -0.21076 0.45718 -0.21371 0.45787 C -0.22552 0.45695 -0.23854 0.46088 -0.24878 0.45348 C -0.25711 0.44746 -0.2651 0.4382 -0.27204 0.42917 C -0.27708 0.41528 -0.27725 0.40232 -0.27864 0.38681 C -0.28055 0.36505 -0.28229 0.34375 -0.28541 0.32246 C -0.28802 0.30463 -0.29062 0.2757 -0.30364 0.26459 C -0.30746 0.26135 -0.31423 0.25949 -0.31875 0.25787 C -0.32604 0.25857 -0.3335 0.25718 -0.34045 0.26019 C -0.346 0.2625 -0.34878 0.28033 -0.35034 0.28681 C -0.34913 0.31065 -0.35243 0.31736 -0.34201 0.33125 C -0.33888 0.34422 -0.34288 0.33241 -0.33541 0.34236 C -0.33246 0.3463 -0.33263 0.35093 -0.32864 0.35348 C -0.31822 0.36042 -0.31579 0.36019 -0.30538 0.3625 C -0.30329 0.36227 -0.26961 0.36019 -0.26197 0.35787 C -0.25607 0.35602 -0.25104 0.35162 -0.24531 0.34908 C -0.23281 0.33797 -0.23489 0.33658 -0.22864 0.32014 C -0.2302 0.29051 -0.22621 0.25834 -0.23541 0.23125 C -0.23836 0.22246 -0.24375 0.21551 -0.24704 0.20695 C -0.25034 0.19792 -0.25277 0.1882 -0.25711 0.1801 C -0.26111 0.17246 -0.26684 0.16968 -0.27204 0.16459 C -0.27673 0.15996 -0.28055 0.15348 -0.28541 0.14908 C -0.2894 0.14561 -0.29444 0.14514 -0.29878 0.14236 C -0.30173 0.14051 -0.30399 0.13681 -0.30711 0.13565 C -0.32656 0.12917 -0.34704 0.13241 -0.36701 0.13125 C -0.37847 0.11621 -0.37447 0.12338 -0.38038 0.11135 C -0.38038 0.11111 -0.38298 0.09723 -0.38368 0.09584 C -0.39375 0.07709 -0.4177 0.0794 -0.43211 0.07801 C -0.446 0.07871 -0.45989 0.07871 -0.47378 0.0801 C -0.48125 0.08079 -0.47864 0.08797 -0.48871 0.09121 C -0.49045 0.09352 -0.49253 0.09514 -0.49375 0.09792 C -0.49548 0.10209 -0.49704 0.11135 -0.49704 0.11158 C -0.49357 0.13033 -0.48836 0.14399 -0.48038 0.16019 C -0.47899 0.16297 -0.47586 0.16274 -0.47378 0.16459 C -0.46232 0.17547 -0.44982 0.18866 -0.44201 0.20463 C -0.44062 0.21088 -0.43958 0.22292 -0.44531 0.22686 C -0.44843 0.22894 -0.45208 0.22848 -0.45538 0.22917 C -0.47083 0.24908 -0.49878 0.24676 -0.51875 0.24908 C -0.5276 0.24769 -0.53663 0.24792 -0.54531 0.24468 C -0.54722 0.24399 -0.54809 0.24051 -0.54878 0.23797 C -0.55243 0.2257 -0.55434 0.21065 -0.55711 0.19792 C -0.55902 0.17593 -0.56319 0.14584 -0.55034 0.12917 C -0.54305 0.09815 -0.51701 0.09977 -0.49704 0.09792 C -0.48211 0.09491 -0.46961 0.0875 -0.45868 0.07361 C -0.46006 0.06042 -0.45781 0.05324 -0.46701 0.04908 C -0.47708 0.04977 -0.48732 0.04792 -0.49704 0.05139 C -0.4993 0.05209 -0.49878 0.05718 -0.49878 0.06019 C -0.49878 0.075 -0.49861 0.09005 -0.49704 0.10463 C -0.49635 0.11088 -0.49409 0.11667 -0.49201 0.12246 C -0.49062 0.12639 -0.48836 0.12963 -0.48697 0.13357 C -0.48628 0.13565 -0.4868 0.13866 -0.48541 0.14028 C -0.4776 0.14908 -0.45468 0.14838 -0.44878 0.14908 C -0.40329 0.14584 -0.35312 0.14607 -0.30711 0.13565 C -0.28298 0.1301 -0.25989 0.11875 -0.23541 0.11343 C -0.22222 0.10486 -0.22343 0.10718 -0.21371 0.09584 C -0.20555 0.08635 -0.20746 0.08172 -0.19531 0.07801 C -0.16753 0.07917 -0.14895 0.07894 -0.12378 0.08681 C -0.1151 0.09422 -0.11267 0.10348 -0.11701 0.11806 C -0.12291 0.13797 -0.12378 0.12824 -0.13038 0.14028 C -0.13177 0.14306 -0.13229 0.1463 -0.13368 0.14908 C -0.13958 0.16158 -0.14722 0.1713 -0.15208 0.18473 C -0.15677 0.20996 -0.16076 0.24375 -0.14375 0.2625 C -0.1401 0.26644 -0.13454 0.26621 -0.13038 0.26899 C -0.12326 0.27385 -0.12013 0.2757 -0.11197 0.27801 C -0.0993 0.28959 -0.08072 0.28611 -0.06545 0.28912 C -0.01631 0.2875 -0.00607 0.30834 0.01303 0.2713 C 0.01546 0.26158 0.01719 0.25186 0.01962 0.24236 C 0.01945 0.24028 0.02014 0.20255 0.01459 0.19352 C 0.01112 0.18774 0.00678 0.18311 0.00296 0.17801 C 0.00174 0.17639 -0.00052 0.17686 -0.00208 0.1757 C -0.00503 0.17385 -0.00763 0.1713 -0.01041 0.16899 C -0.02048 0.17107 -0.025 0.16945 -0.03038 0.1801 C -0.02951 0.19746 -0.0335 0.21875 -0.02204 0.22917 C -0.01892 0.24491 -0.02291 0.23218 -0.01197 0.24676 C -0.01059 0.24861 -0.01041 0.25209 -0.00868 0.25348 C 0.00608 0.26436 0.02587 0.27477 0.04289 0.27801 C 0.05122 0.27963 0.06789 0.28241 0.06789 0.28264 C 0.07587 0.28588 0.08316 0.29074 0.09132 0.29352 C 0.1 0.30232 0.10764 0.30139 0.11632 0.30903 C 0.12396 0.32454 0.12153 0.31736 0.12466 0.32917 C 0.12414 0.33959 0.12622 0.35093 0.12292 0.36019 C 0.11702 0.37686 0.08889 0.37431 0.07969 0.3757 C 0.07466 0.37639 0.06962 0.37732 0.06459 0.37801 C 0.02761 0.37709 -0.01163 0.37986 -0.04878 0.3713 C -0.06041 0.37199 -0.07239 0.37014 -0.08368 0.37361 C -0.08593 0.37431 -0.08541 0.3794 -0.08541 0.38241 C -0.08541 0.38843 -0.08489 0.39445 -0.08368 0.40024 C -0.08107 0.41297 -0.0684 0.42338 -0.06041 0.42686 C -0.0552 0.4375 -0.05069 0.43681 -0.04201 0.44028 C -0.03923 0.44144 -0.03628 0.44283 -0.03368 0.44468 C -0.03072 0.44653 -0.02847 0.45024 -0.02534 0.45139 C -0.021 0.45324 -0.01649 0.45278 -0.01197 0.45348 C 0.00799 0.45278 0.02813 0.45417 0.04792 0.45139 C 0.04983 0.45116 0.05035 0.44723 0.05122 0.44468 C 0.05782 0.425 0.0507 0.43681 0.05955 0.42454 C 0.06007 0.41945 0.06129 0.41436 0.06129 0.40903 C 0.06129 0.38496 0.06077 0.3301 0.03629 0.32246 C 0.03056 0.31088 0.02657 0.30903 0.01632 0.30695 C 0.01094 0.29977 0.01007 0.29607 0.00799 0.28681 C 0.00886 0.26181 0.00556 0.22616 0.02796 0.21574 C 0.03247 0.22755 0.03577 0.23797 0.04132 0.24908 C 0.04584 0.26829 0.03733 0.23681 0.05469 0.2669 C 0.07171 0.2963 0.04671 0.27639 0.06962 0.29121 C 0.07448 0.29769 0.07622 0.30741 0.08125 0.31343 C 0.08386 0.31667 0.08803 0.31644 0.09132 0.31806 C 0.09358 0.32246 0.09514 0.32755 0.09792 0.33125 C 0.09966 0.33357 0.10261 0.33403 0.10469 0.33565 C 0.11823 0.34607 0.13473 0.34885 0.14966 0.35579 C 0.15487 0.35116 0.15625 0.35232 0.15625 0.34236 C 0.15625 0.30533 0.15643 0.26829 0.15469 0.23125 C 0.15435 0.22477 0.14896 0.18727 0.14132 0.1801 C 0.13716 0.17616 0.12813 0.1713 0.12292 0.16899 C 0.10851 0.17246 0.10209 0.17848 0.09289 0.19352 C 0.08994 0.20926 0.08629 0.22454 0.08299 0.24028 C 0.08247 0.2507 0.08125 0.26088 0.08125 0.2713 C 0.08125 0.30324 0.08299 0.33496 0.08299 0.3669 C 0.08299 0.3757 0.08334 0.38496 0.08125 0.39352 C 0.08039 0.39746 0.07674 0.39908 0.07466 0.40232 C 0.06285 0.42061 0.04358 0.42269 0.02622 0.42686 C 0.00921 0.4382 -0.01388 0.43658 -0.03211 0.43797 C -0.05972 0.43704 -0.08871 0.45486 -0.10364 0.42454 C -0.10243 0.40255 -0.10625 0.38982 -0.09201 0.3801 C -0.08715 0.37176 -0.07795 0.36135 -0.07031 0.35787 C -0.06145 0.36204 -0.06371 0.37431 -0.06041 0.38473 C -0.05798 0.39236 -0.05451 0.39931 -0.05208 0.40695 C -0.04583 0.42732 -0.046 0.45162 -0.03871 0.4713 C -0.03454 0.48241 -0.02725 0.49098 -0.02378 0.50232 C -0.01927 0.5169 -0.02274 0.51088 -0.01371 0.52014 C -0.01059 0.53241 -0.00781 0.54537 -0.00538 0.55787 C -0.00434 0.57061 -0.00312 0.58311 -0.00208 0.59584 C -0.00156 0.60232 -4.72222E-6 0.61111 0.00469 0.61343 C 0.01146 0.61667 0.00816 0.61459 0.01459 0.62014 C 0.03855 0.61829 0.0408 0.62199 0.05625 0.60695 C 0.06042 0.59607 0.06285 0.58357 0.06789 0.57361 C 0.075 0.52778 0.07448 0.46875 0.05625 0.42686 C 0.05382 0.40903 0.04705 0.40232 0.03629 0.39121 C 0.0323 0.38704 0.02882 0.38172 0.02466 0.37801 C 0.01285 0.3676 -0.00364 0.36713 -0.01701 0.36459 C -0.02586 0.36528 -0.03506 0.36459 -0.04375 0.3669 C -0.05815 0.37084 -0.06371 0.38241 -0.07534 0.39121 C -0.07951 0.39445 -0.0842 0.39561 -0.08871 0.39792 C -0.09149 0.40672 -0.09322 0.41644 -0.09704 0.42454 C -0.10434 0.43959 -0.12204 0.4669 -0.12204 0.46713 C -0.12743 0.48565 -0.12934 0.50695 -0.13871 0.52246 C -0.14427 0.53195 -0.15208 0.53866 -0.15868 0.54676 C -0.1625 0.56389 -0.16232 0.5838 -0.17031 0.59792 C -0.17569 0.60741 -0.18715 0.60625 -0.19531 0.61135 C -0.21736 0.62547 -0.23437 0.63912 -0.25868 0.64676 C -0.26857 0.65348 -0.27604 0.65371 -0.28697 0.65139 C -0.28993 0.64028 -0.29236 0.63449 -0.30034 0.62917 C -0.31059 0.60093 -0.32569 0.57616 -0.34704 0.5625 C -0.35781 0.54445 -0.36371 0.5375 -0.37031 0.51574 C -0.37361 0.5051 -0.37447 0.49329 -0.37708 0.48241 C -0.3776 0.47431 -0.37743 0.46598 -0.37864 0.45787 C -0.37916 0.45463 -0.38159 0.45232 -0.38211 0.44908 C -0.38385 0.43959 -0.38541 0.42014 -0.38541 0.42037 C -0.38767 0.36528 -0.38802 0.37709 -0.38541 0.30463 C -0.38489 0.29144 -0.3842 0.27547 -0.37864 0.26459 C -0.371 0.2338 -0.38211 0.26991 -0.36371 0.24028 C -0.36093 0.23588 -0.36145 0.22871 -0.35868 0.22454 C -0.35538 0.21968 -0.34079 0.21482 -0.33697 0.21343 C -0.31493 0.19352 -0.28993 0.19723 -0.26371 0.19584 C -0.25763 0.19306 -0.25486 0.18727 -0.24878 0.18473 C -0.24704 0.17593 -0.24184 0.16389 -0.24878 0.15579 C -0.25225 0.15162 -0.25763 0.15139 -0.26197 0.14908 C -0.26927 0.13982 -0.26302 0.14584 -0.28038 0.14236 C -0.28802 0.14074 -0.29427 0.13658 -0.30208 0.13565 C -0.30989 0.13473 -0.31753 0.13449 -0.32534 0.13357 C -0.33038 0.13287 -0.33541 0.13195 -0.34045 0.13125 C -0.37673 0.13287 -0.38854 0.13033 -0.41701 0.14028 C -0.44687 0.17176 -0.40329 0.12801 -0.43541 0.15348 C -0.44079 0.15787 -0.45034 0.16899 -0.45034 0.16922 C -0.45434 0.17755 -0.45972 0.18496 -0.46371 0.19352 C -0.46614 0.19885 -0.47187 0.22593 -0.47204 0.22686 C -0.47743 0.25162 -0.48263 0.27477 -0.48541 0.30024 C -0.48524 0.30463 -0.48732 0.35764 -0.48038 0.3757 C -0.47239 0.39653 -0.45086 0.43357 -0.43541 0.44468 C -0.41788 0.45718 -0.39791 0.46297 -0.37864 0.46899 C -0.36805 0.46829 -0.35746 0.46875 -0.34704 0.4669 C -0.34045 0.46574 -0.33506 0.45649 -0.32864 0.45348 C -0.32326 0.43889 -0.31684 0.42639 -0.31197 0.41135 C -0.3092 0.37963 -0.30694 0.36111 -0.31197 0.32246 C -0.31354 0.31088 -0.32378 0.29121 -0.32378 0.29144 C -0.32604 0.27894 -0.32829 0.27269 -0.33697 0.2669 C -0.34184 0.25417 -0.34218 0.25857 -0.35034 0.25139 C -0.35677 0.24005 -0.35625 0.24213 -0.36545 0.23797 C -0.371 0.25255 -0.37031 0.24723 -0.36701 0.2713 C -0.36545 0.28218 -0.36527 0.29584 -0.35868 0.30232 C -0.34704 0.31389 -0.32083 0.33311 -0.30538 0.33565 C -0.28871 0.33843 -0.27204 0.33797 -0.25538 0.34028 C -0.2309 0.33936 -0.20451 0.34653 -0.18211 0.33357 C -0.14809 0.31389 -0.18576 0.3301 -0.16701 0.32246 C -0.15694 0.30903 -0.14479 0.30348 -0.13211 0.29584 C -0.12621 0.29236 -0.12152 0.28727 -0.11545 0.28473 C -0.11024 0.27778 -0.10729 0.27639 -0.10034 0.27361 C -0.09704 0.27223 -0.09045 0.26899 -0.09045 0.26922 C -0.07118 0.2713 -0.05503 0.27431 -0.03541 0.2757 C -0.01406 0.27894 0.0073 0.28889 0.02136 0.2625 C 0.0224 0.25811 0.02362 0.25348 0.02466 0.24908 C 0.02639 0.2419 0.02171 0.24005 0.01962 0.23565 C 0.01702 0.2301 0.01615 0.22593 0.01459 0.22014 C 0.01511 0.20162 0.01528 0.18311 0.01632 0.16459 C 0.0165 0.15996 0.01962 0.15139 0.01962 0.15162 " pathEditMode="relative" rAng="0" ptsTypes="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A">
                                      <p:cBhvr>
                                        <p:cTn id="16" dur="3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10" y="3678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C -0.00712 0.00509 -0.01493 0.00926 -0.02153 0.01528 C -0.02292 0.0169 -0.02326 0.01991 -0.02326 0.02222 C -0.02326 0.05671 -0.03108 0.09259 -0.0066 0.10879 C -0.00555 0.10671 -0.00365 0.10486 -0.0033 0.10231 C -0.00156 0.08727 -0.01493 0.08518 -0.02153 0.08009 C -0.03055 0.07315 -0.0224 0.07685 -0.0316 0.07338 C -0.03819 0.07407 -0.04618 0.07014 -0.05156 0.07523 C -0.05382 0.07754 -0.04757 0.10231 -0.04653 0.1044 C -0.04549 0.10671 -0.04323 0.10741 -0.04167 0.10879 C -0.02951 0.13217 -0.00521 0.12523 0.01337 0.12662 C 0.02587 0.12315 0.02587 0.12268 0.02344 0.1044 C 0.02309 0.10116 0.02292 0.09815 0.0217 0.0956 C 0.01545 0.08217 0.00382 0.08009 -0.0066 0.07778 C -0.02257 0.07963 -0.02726 0.07546 -0.0349 0.0912 C -0.04062 0.12037 -0.04601 0.10116 -0.03819 0.15555 C -0.03785 0.15833 -0.02396 0.17222 -0.02326 0.17315 C -0.02153 0.17546 -0.02049 0.17893 -0.01823 0.18009 C 0.0033 0.19028 0.03264 0.18912 0.05504 0.1912 C 0.0651 0.19051 0.07587 0.19398 0.08507 0.18889 C 0.09201 0.18472 0.07951 0.17014 0.07847 0.16898 C 0.07118 0.16065 0.07083 0.16389 0.05833 0.16203 C 0.0533 0.16366 0.04809 0.16389 0.0434 0.16666 C 0.03195 0.17338 0.04635 0.19745 0.05347 0.20231 C 0.06667 0.21088 0.08611 0.20949 0.1 0.21088 C 0.17517 0.20926 0.19236 0.24907 0.20677 0.19328 C 0.20625 0.18727 0.20747 0.18055 0.20504 0.17546 C 0.20313 0.17129 0.19792 0.17199 0.19514 0.16898 C 0.19271 0.1662 0.19254 0.16041 0.1901 0.15787 C 0.1849 0.15185 0.17309 0.14768 0.16667 0.14444 C 0.16285 0.14583 0.1559 0.14352 0.15504 0.14861 C 0.15208 0.16643 0.15 0.19352 0.16181 0.20231 C 0.16528 0.20486 0.16962 0.20486 0.17344 0.20671 C 0.21962 0.22963 0.1651 0.20532 0.19844 0.21991 C 0.26736 0.21782 0.32604 0.22801 0.38837 0.2 C 0.39045 0.19467 0.39497 0.19051 0.39514 0.18426 C 0.39635 0.15764 0.39688 0.14745 0.38333 0.13333 C 0.37674 0.11574 0.38403 0.12963 0.36337 0.11782 C 0.36076 0.11643 0.35938 0.1118 0.35677 0.11088 C 0.35035 0.10879 0.3434 0.10972 0.33681 0.10879 C 0.29045 0.10139 0.33681 0.10625 0.28837 0.10231 C 0.25017 0.10416 0.25191 0.09259 0.23681 0.11991 C 0.23733 0.12963 0.23507 0.14028 0.23837 0.14861 C 0.23993 0.15301 0.24497 0.15116 0.24844 0.15116 C 0.25573 0.15116 0.26285 0.1493 0.27014 0.14861 C 0.2783 0.14328 0.27951 0.14051 0.28177 0.12893 C 0.27951 0.12014 0.27847 0.1162 0.2717 0.11319 C 0.26458 0.09398 0.25313 0.09815 0.23837 0.09328 C 0.20677 0.08287 0.21476 0.07893 0.18004 0.07338 C 0.16337 0.0706 0.13004 0.06898 0.13004 0.06898 C 0.0974 0.06991 0.06198 0.04838 0.0467 0.08866 C 0.04826 0.10278 0.05 0.11319 0.06181 0.11782 C 0.07101 0.12129 0.0901 0.1243 0.0901 0.1243 C 0.10625 0.12291 0.1224 0.12338 0.13837 0.11991 C 0.14792 0.11782 0.15747 0.09629 0.16181 0.08657 C 0.16024 0.05555 0.16649 0.05185 0.15 0.04444 C 0.14497 0.04514 0.13976 0.04444 0.13507 0.04676 C 0.12934 0.04953 0.13264 0.06065 0.13333 0.06412 C 0.13559 0.075 0.13733 0.08449 0.1467 0.08866 C 0.15243 0.09166 0.15903 0.09028 0.1651 0.0912 C 0.1724 0.09236 0.17951 0.09421 0.18681 0.0956 C 0.2066 0.09514 0.29844 0.10856 0.33507 0.08009 C 0.34063 0.06898 0.34514 0.05717 0.34844 0.04444 C 0.34792 0.03472 0.34757 0.02523 0.3467 0.01528 C 0.34635 0.0118 0.3467 0.00764 0.34514 0.00416 C 0.3441 0.00231 0.34184 0.00278 0.3401 0.00208 C 0.33455 -0.00764 0.33229 -0.01042 0.32344 -0.01343 C 0.31302 0.00046 0.31528 0.01088 0.325 0.02453 C 0.35938 0.02199 0.38976 0.03819 0.39844 -0.00672 C 0.39549 -0.02894 0.39688 -0.0382 0.38004 -0.04676 C 0.37622 -0.04861 0.37222 -0.04977 0.3684 -0.05116 C 0.35122 -0.06945 0.32951 -0.06134 0.30833 -0.05996 C 0.29271 -0.03843 0.32292 -0.03125 0.33177 -0.02662 C 0.34844 -0.01806 0.36736 -0.02523 0.38507 -0.02454 C 0.40504 -0.02593 0.41962 -0.02107 0.43177 -0.04213 C 0.43125 -0.04746 0.43177 -0.05324 0.43004 -0.0581 C 0.42882 -0.06111 0.42552 -0.06204 0.42344 -0.06435 C 0.4066 -0.08195 0.39392 -0.08218 0.37344 -0.08889 C 0.34514 -0.0882 0.31667 -0.08797 0.28837 -0.08658 C 0.275 -0.08588 0.2783 -0.08727 0.2717 -0.07547 C 0.27222 -0.06968 0.27066 -0.0625 0.27344 -0.0581 C 0.27552 -0.0544 0.28004 -0.05672 0.28333 -0.05556 C 0.28837 -0.05417 0.2934 -0.05255 0.29844 -0.05116 C 0.34531 -0.05255 0.35538 -0.04584 0.38837 -0.06227 C 0.39115 -0.0757 0.40365 -0.11736 0.38681 -0.12685 C 0.38212 -0.12917 0.37674 -0.12963 0.3717 -0.13102 C 0.35399 -0.14306 0.3342 -0.14074 0.3151 -0.14676 C 0.31233 -0.14676 0.23802 -0.16505 0.225 -0.13102 C 0.22622 -0.12755 0.22604 -0.12222 0.22847 -0.11991 C 0.23455 -0.11435 0.2684 -0.10718 0.27014 -0.10672 C 0.32031 -0.10787 0.3632 -0.09931 0.40833 -0.12222 C 0.41684 -0.15556 0.3809 -0.15232 0.3651 -0.1581 C 0.33403 -0.15695 0.30486 -0.17894 0.29844 -0.14213 C 0.32899 -0.1294 0.31059 -0.13287 0.36337 -0.14028 C 0.3757 -0.14537 0.37743 -0.15463 0.38177 -0.16922 C 0.37743 -0.18935 0.37882 -0.18611 0.3651 -0.19352 C 0.35156 -0.19236 0.32344 -0.20139 0.33507 -0.17778 C 0.34323 -0.18079 0.35816 -0.18403 0.3651 -0.19352 C 0.37205 -0.20255 0.37535 -0.2213 0.37847 -0.23334 C 0.37726 -0.24514 0.37882 -0.2581 0.375 -0.26898 C 0.37361 -0.27315 0.3684 -0.2713 0.3651 -0.27107 C 0.35729 -0.2706 0.34948 -0.26806 0.34167 -0.2669 C 0.3401 -0.26435 0.3375 -0.26297 0.33681 -0.26019 C 0.33403 -0.24699 0.34514 -0.24977 0.35 -0.24908 C 0.37031 -0.25185 0.36962 -0.25324 0.38681 -0.26435 C 0.39063 -0.27246 0.39479 -0.28125 0.3901 -0.29144 C 0.38715 -0.29769 0.3691 -0.29769 0.3684 -0.29769 C 0.35208 -0.29769 0.25903 -0.30394 0.2184 -0.29144 C 0.2 -0.27917 0.20521 -0.28704 0.19844 -0.27338 C 0.19948 -0.26898 0.19965 -0.26366 0.20174 -0.26019 C 0.20851 -0.24861 0.22465 -0.24815 0.23333 -0.24676 C 0.2533 -0.24746 0.27344 -0.24584 0.2934 -0.24908 C 0.29514 -0.24908 0.29288 -0.25417 0.29167 -0.25556 C 0.28941 -0.25857 0.28629 -0.26088 0.28333 -0.26227 C 0.27656 -0.26574 0.26563 -0.26783 0.25833 -0.26898 C 0.22899 -0.27408 0.20139 -0.27847 0.1717 -0.28009 C 0.1217 -0.2794 0.0717 -0.2794 0.0217 -0.27778 C 0.01701 -0.27755 0.01337 -0.26227 0.01337 -0.26227 C 0.01389 -0.25255 0.01302 -0.24283 0.0151 -0.23334 C 0.01667 -0.22616 0.0257 -0.22176 0.03004 -0.21991 C 0.04427 -0.21343 0.05868 -0.21088 0.07344 -0.2088 C 0.14149 -0.20972 0.21806 -0.25672 0.25677 -0.17778 C 0.25087 -0.15834 0.24497 -0.15486 0.23004 -0.15139 C 0.22726 -0.15209 0.22379 -0.15047 0.2217 -0.15324 C 0.21962 -0.15602 0.22083 -0.16065 0.22014 -0.16435 C 0.21979 -0.16667 0.21892 -0.16898 0.2184 -0.17107 C 0.21771 -0.17477 0.21719 -0.17847 0.21667 -0.18241 C 0.21406 -0.22199 0.20486 -0.25509 0.1934 -0.29144 C 0.18455 -0.31945 0.19323 -0.30301 0.18177 -0.32454 C 0.18021 -0.32755 0.1783 -0.33033 0.17674 -0.33334 C 0.17448 -0.33773 0.17014 -0.34699 0.17014 -0.34699 C 0.12465 -0.34422 0.14063 -0.35509 0.12344 -0.33102 C 0.12396 -0.32222 0.12326 -0.31297 0.125 -0.3044 C 0.12552 -0.30185 0.13351 -0.29792 0.13507 -0.29769 C 0.14063 -0.29676 0.14618 -0.2963 0.15174 -0.2956 C 0.1941 -0.28079 0.25174 -0.28797 0.2934 -0.28658 C 0.29514 -0.28542 0.29722 -0.28449 0.29844 -0.28218 C 0.30087 -0.27801 0.30347 -0.2625 0.30504 -0.25556 C 0.30313 -0.24908 0.30208 -0.24144 0.2967 -0.23773 C 0.29306 -0.23542 0.28889 -0.23496 0.28507 -0.23334 C 0.26962 -0.22662 0.25625 -0.2206 0.2401 -0.21806 C 0.23073 -0.21875 0.22118 -0.21806 0.21181 -0.21991 C 0.20625 -0.22107 0.20538 -0.23218 0.20174 -0.23773 C 0.19931 -0.24121 0.19618 -0.24375 0.1934 -0.24676 C 0.18733 -0.27547 0.17101 -0.31019 0.15833 -0.33565 C 0.15469 -0.34306 0.15035 -0.34838 0.1467 -0.35556 C 0.13993 -0.3544 0.13229 -0.35648 0.12674 -0.35116 C 0.125 -0.35 0.12465 -0.34676 0.12344 -0.34445 C 0.11806 -0.33565 0.11545 -0.33125 0.11337 -0.31991 C 0.11615 -0.29884 0.11389 -0.29306 0.12674 -0.28472 C 0.13004 -0.30139 0.12622 -0.29838 0.1184 -0.3088 C 0.10625 -0.325 0.12344 -0.31273 0.1 -0.32454 C 0.08889 -0.34468 0.10347 -0.3213 0.08333 -0.34005 C 0.08108 -0.34213 0.08038 -0.3463 0.07847 -0.34884 C 0.06285 -0.36968 0.08507 -0.33403 0.0684 -0.35996 C 0.0625 -0.36898 0.05677 -0.38357 0.04844 -0.38889 C 0.04479 -0.39121 0.04063 -0.39167 0.03681 -0.39329 C 0.03073 -0.39236 0.02587 -0.39306 0.0217 -0.38681 C 0.0191 -0.38264 0.0151 -0.37338 0.0151 -0.37338 C 0.01597 -0.35417 0.01059 -0.33519 0.025 -0.32894 C 0.04427 -0.3044 0.0592 -0.32824 0.075 -0.33565 C 0.08438 -0.37778 0.08629 -0.35116 0.08004 -0.42894 C 0.07899 -0.44259 0.06945 -0.45602 0.06007 -0.46019 C 0.05903 -0.46227 0.05851 -0.46528 0.05677 -0.46667 C 0.05347 -0.46968 0.03767 -0.47431 0.03333 -0.47547 C -0.01371 -0.47408 -0.05208 -0.47292 -0.09653 -0.46019 C -0.09792 -0.45486 -0.10017 -0.44977 -0.09653 -0.44445 C -0.09288 -0.43889 -0.08802 -0.43496 -0.08333 -0.43102 C -0.0816 -0.42963 -0.07969 -0.42847 -0.0783 -0.42662 C -0.07014 -0.41597 -0.06597 -0.40093 -0.06319 -0.38681 C -0.06371 -0.37431 -0.06233 -0.36088 -0.06493 -0.34884 C -0.06597 -0.34445 -0.06996 -0.3419 -0.07326 -0.34005 C -0.08437 -0.33334 -0.09965 -0.33079 -0.11163 -0.32894 C -0.12604 -0.33033 -0.14062 -0.32963 -0.15486 -0.33334 C -0.15833 -0.33426 -0.16007 -0.33982 -0.16319 -0.34213 C -0.16632 -0.34445 -0.16996 -0.34514 -0.17326 -0.34699 C -0.17708 -0.35949 -0.18125 -0.37176 -0.1849 -0.38449 C -0.18542 -0.39422 -0.18594 -0.40371 -0.18663 -0.41366 C -0.18698 -0.41783 -0.18785 -0.42222 -0.18819 -0.42662 C -0.18906 -0.43912 -0.18906 -0.45185 -0.18993 -0.46459 C -0.19028 -0.46806 -0.1901 -0.47222 -0.19167 -0.47547 C -0.19392 -0.47986 -0.1993 -0.47871 -0.2033 -0.48009 C -0.22969 -0.47847 -0.23455 -0.48148 -0.2533 -0.46922 C -0.25694 -0.46181 -0.26128 -0.45347 -0.2566 -0.44445 C -0.25573 -0.44259 -0.24514 -0.44051 -0.24323 -0.44005 C -0.2342 -0.42153 -0.21233 -0.4338 -0.2 -0.43773 C -0.19253 -0.45185 -0.19115 -0.45371 -0.18819 -0.46922 C -0.1908 -0.48866 -0.18698 -0.48009 -0.2033 -0.49121 C -0.2099 -0.4956 -0.225 -0.49769 -0.225 -0.49769 C -0.29792 -0.49514 -0.27031 -0.5081 -0.3 -0.48218 C -0.29948 -0.47709 -0.29948 -0.47176 -0.29826 -0.46667 C -0.29427 -0.44884 -0.27865 -0.44167 -0.26823 -0.43334 C -0.22517 -0.43449 -0.18524 -0.4382 -0.14323 -0.43102 C -0.14149 -0.42963 -0.13437 -0.42454 -0.1349 -0.42014 C -0.13594 -0.41227 -0.15 -0.4088 -0.15 -0.4088 C -0.21858 -0.41158 -0.20903 -0.39051 -0.2066 -0.47338 C -0.20764 -0.4794 -0.20729 -0.48611 -0.2099 -0.49121 C -0.21805 -0.50741 -0.24826 -0.50371 -0.2566 -0.5044 C -0.32101 -0.50162 -0.29496 -0.51945 -0.3099 -0.48889 C -0.31389 -0.46875 -0.30903 -0.45903 -0.29653 -0.44884 C -0.29549 -0.44584 -0.29531 -0.4419 -0.29323 -0.44005 C -0.29045 -0.43773 -0.28663 -0.43866 -0.28333 -0.43773 C -0.2599 -0.43056 -0.28403 -0.43519 -0.2566 -0.43102 C -0.23941 -0.43172 -0.22205 -0.43195 -0.20486 -0.43334 C -0.19913 -0.4338 -0.18993 -0.44445 -0.18993 -0.44445 C -0.18299 -0.45834 -0.19115 -0.44445 -0.17986 -0.45556 C -0.16944 -0.46621 -0.16007 -0.47871 -0.14826 -0.48658 C -0.14549 -0.50116 -0.14271 -0.49422 -0.13993 -0.5088 C -0.14288 -0.51991 -0.14566 -0.51667 -0.1533 -0.51991 C -0.16476 -0.525 -0.17674 -0.52616 -0.18819 -0.53102 C -0.20712 -0.53056 -0.27014 -0.54861 -0.29496 -0.51551 C -0.29635 -0.50741 -0.29913 -0.49676 -0.29496 -0.48889 C -0.29305 -0.48519 -0.27517 -0.48287 -0.27326 -0.48218 C -0.2566 -0.48287 -0.23993 -0.48241 -0.22326 -0.48449 C -0.21979 -0.48496 -0.21615 -0.49213 -0.21493 -0.4956 C -0.21354 -0.49977 -0.21163 -0.5088 -0.21163 -0.5088 C -0.21267 -0.51482 -0.21267 -0.5213 -0.21493 -0.52662 C -0.21944 -0.53773 -0.23767 -0.53866 -0.24496 -0.54005 C -0.25278 -0.54329 -0.26007 -0.54514 -0.26823 -0.54676 C -0.29375 -0.54514 -0.31944 -0.54422 -0.34496 -0.54213 C -0.35521 -0.54144 -0.35312 -0.54236 -0.35833 -0.53565 C -0.36007 -0.52801 -0.36285 -0.52107 -0.36493 -0.51343 C -0.36701 -0.49722 -0.36805 -0.48496 -0.3783 -0.47547 C -0.44097 -0.47847 -0.41198 -0.46759 -0.43663 -0.48889 C -0.44305 -0.50185 -0.44323 -0.49931 -0.43819 -0.52454 C -0.43767 -0.52709 -0.42778 -0.53241 -0.425 -0.53334 C -0.41615 -0.53658 -0.40712 -0.53866 -0.39826 -0.54213 C -0.39392 -0.54375 -0.3849 -0.54676 -0.3849 -0.54676 C -0.36667 -0.54398 -0.35729 -0.54491 -0.36667 -0.51111 C -0.36823 -0.50533 -0.37326 -0.50209 -0.37656 -0.49769 C -0.3868 -0.4838 -0.40174 -0.48588 -0.41493 -0.48218 C -0.41944 -0.48079 -0.4283 -0.47778 -0.4283 -0.47778 C -0.43264 -0.45903 -0.42639 -0.48195 -0.43333 -0.46667 C -0.4342 -0.46482 -0.4342 -0.46204 -0.4349 -0.46019 C -0.43576 -0.45764 -0.43715 -0.45556 -0.43819 -0.45324 C -0.43802 -0.45209 -0.43628 -0.4338 -0.4349 -0.43102 C -0.42969 -0.42014 -0.41892 -0.41297 -0.4099 -0.4088 C -0.39392 -0.41019 -0.38038 -0.41273 -0.36493 -0.41551 C -0.35642 -0.41945 -0.35069 -0.43241 -0.34323 -0.44005 C -0.33333 -0.45023 -0.32726 -0.4507 -0.31493 -0.45324 C -0.31042 -0.45255 -0.30521 -0.45463 -0.30156 -0.45116 C -0.29861 -0.44838 -0.29826 -0.43773 -0.29826 -0.43773 C -0.30139 -0.42199 -0.31059 -0.41621 -0.32153 -0.41111 C -0.32743 -0.41621 -0.33993 -0.42454 -0.33993 -0.42454 C -0.35851 -0.42315 -0.36667 -0.42408 -0.3816 -0.41783 C -0.38472 -0.41389 -0.38889 -0.41111 -0.39167 -0.40672 C -0.39427 -0.40278 -0.39826 -0.39329 -0.39826 -0.39329 C -0.39705 -0.36759 -0.39705 -0.35509 -0.38993 -0.33334 C -0.38889 -0.33033 -0.38837 -0.32685 -0.38663 -0.32454 C -0.38385 -0.32084 -0.37656 -0.31551 -0.37656 -0.31551 C -0.37205 -0.31621 -0.36736 -0.31551 -0.36319 -0.31783 C -0.35816 -0.3206 -0.3566 -0.33773 -0.3566 -0.33773 C -0.35729 -0.34699 -0.3559 -0.35695 -0.3599 -0.36435 C -0.36962 -0.38241 -0.3849 -0.38264 -0.4 -0.38449 C -0.40781 -0.3838 -0.41545 -0.38357 -0.42326 -0.38218 C -0.43351 -0.38079 -0.44288 -0.37523 -0.4533 -0.37338 C -0.45764 -0.35463 -0.45139 -0.37778 -0.45833 -0.3625 C -0.4618 -0.35463 -0.46267 -0.34537 -0.46667 -0.33773 C -0.46823 -0.32894 -0.46962 -0.32315 -0.47326 -0.31551 C -0.47569 -0.30023 -0.48281 -0.27014 -0.46823 -0.26435 C -0.46441 -0.26273 -0.46042 -0.26297 -0.4566 -0.26227 C -0.44861 -0.25695 -0.4434 -0.25371 -0.4349 -0.25116 C -0.4283 -0.25185 -0.42135 -0.25047 -0.41493 -0.25324 C -0.41198 -0.25463 -0.41076 -0.25949 -0.40833 -0.26227 C -0.39687 -0.27547 -0.38958 -0.28496 -0.375 -0.28889 C -0.36892 -0.2882 -0.3625 -0.28889 -0.3566 -0.28658 C -0.35434 -0.28565 -0.35347 -0.28172 -0.35156 -0.28009 C -0.35 -0.27894 -0.34826 -0.27871 -0.34653 -0.27778 C -0.34462 -0.26968 -0.34271 -0.26366 -0.33819 -0.25787 C -0.33767 -0.25556 -0.33733 -0.25324 -0.33663 -0.25116 C -0.33576 -0.24908 -0.33333 -0.24722 -0.33333 -0.24445 C -0.33333 -0.22801 -0.35035 -0.225 -0.35833 -0.21806 C -0.36111 -0.21875 -0.3684 -0.21968 -0.37153 -0.22222 C -0.3776 -0.22709 -0.37917 -0.23102 -0.38663 -0.23334 C -0.39045 -0.23264 -0.3967 -0.23611 -0.39826 -0.23102 C -0.40365 -0.21528 -0.39444 -0.19283 -0.38663 -0.18241 C -0.38368 -0.16759 -0.38733 -0.17801 -0.37986 -0.16922 C -0.37517 -0.16366 -0.36944 -0.15301 -0.36319 -0.14884 C -0.35156 -0.14097 -0.33941 -0.13935 -0.32656 -0.13773 C -0.30937 -0.13866 -0.29219 -0.14028 -0.275 -0.14028 C -0.24601 -0.14028 -0.21701 -0.14051 -0.18819 -0.13773 C -0.18542 -0.1375 -0.18385 -0.13334 -0.1816 -0.13102 C -0.16684 -0.11736 -0.15434 -0.10857 -0.14826 -0.08449 C -0.14878 -0.08079 -0.14948 -0.06945 -0.1533 -0.06667 C -0.16597 -0.05764 -0.1842 -0.05602 -0.19826 -0.05324 C -0.21615 -0.01806 -0.20191 0.07199 -0.20156 0.08217 C -0.20087 0.10324 -0.19549 0.12176 -0.17986 0.12893 C -0.16319 0.12801 -0.14566 0.13171 -0.12986 0.1243 C -0.12656 0.12315 -0.1224 0.11597 -0.11996 0.11319 C -0.11198 0.10509 -0.10399 0.09791 -0.09653 0.08866 C -0.09305 0.08472 -0.08663 0.07523 -0.08663 0.07523 C -0.08351 0.05625 -0.0816 0.0368 -0.0783 0.01782 C -0.07708 0.00208 -0.075 -0.01111 -0.07326 -0.02662 C -0.07465 -0.05185 -0.07014 -0.06111 -0.08663 -0.06667 C -0.10694 -0.06528 -0.11649 -0.06806 -0.13333 -0.0581 C -0.13663 -0.05579 -0.13871 -0.05139 -0.14167 -0.04884 C -0.14219 -0.04653 -0.14219 -0.04398 -0.14323 -0.04213 C -0.14444 -0.03959 -0.14809 -0.03866 -0.14826 -0.03565 C -0.1493 -0.01922 -0.14861 -0.00278 -0.14653 0.01342 C -0.14583 0.01852 -0.14219 0.02222 -0.13993 0.02639 C -0.13854 0.0294 -0.13837 0.03333 -0.13663 0.03565 C -0.12899 0.04583 -0.11823 0.05162 -0.10833 0.05555 C -0.09809 0.06366 -0.08715 0.06736 -0.07656 0.07523 C -0.06962 0.08078 -0.05121 0.1 -0.04167 0.1044 C -0.03507 0.11018 -0.03125 0.1162 -0.02656 0.1243 C -0.02552 0.12893 -0.0243 0.13333 -0.02326 0.1375 C -0.01979 0.15162 -0.03889 0.16991 -0.04496 0.17778 C -0.04687 0.18032 -0.04757 0.18449 -0.05 0.18634 C -0.05295 0.18866 -0.0566 0.18796 -0.0599 0.18889 C -0.06337 0.19004 -0.07083 0.19467 -0.07326 0.1956 C -0.07656 0.19653 -0.09115 0.19953 -0.09323 0.2 C -0.10799 0.20648 -0.09983 0.20486 -0.11823 0.20231 C -0.12812 0.19745 -0.13837 0.19537 -0.14826 0.1912 C -0.18611 0.19282 -0.20712 0.18588 -0.23333 0.21991 C -0.2375 0.24352 -0.23628 0.26273 -0.22326 0.28009 C -0.22101 0.28287 -0.21944 0.28703 -0.21667 0.28889 C -0.21458 0.29028 -0.19358 0.29305 -0.19323 0.29305 C -0.11875 0.28866 -0.04444 0.27801 0.03004 0.27083 C 0.04688 0.27338 0.06597 0.27037 0.08177 0.27778 C 0.1 0.31481 0.05451 0.30764 0.0401 0.30879 C 0.00747 0.3081 -0.26094 0.29768 -0.28993 0.31111 C -0.29305 0.32315 -0.29549 0.33032 -0.2849 0.33773 C -0.28281 0.33912 -0.28055 0.33935 -0.2783 0.34004 C -0.26858 0.34861 -0.25625 0.34791 -0.24496 0.35116 C -0.22847 0.35069 -0.16649 0.35116 -0.1349 0.34676 C -0.07934 0.33912 -0.02378 0.32893 0.03177 0.32222 C 0.08715 0.31528 0.19844 0.31759 0.19844 0.31759 C 0.2217 0.31828 0.24531 0.3162 0.2684 0.31967 C 0.27066 0.32014 0.26823 0.32685 0.26667 0.32893 C 0.26285 0.33403 0.24445 0.33449 0.2401 0.33565 C 0.23785 0.33611 0.23559 0.3375 0.23333 0.33773 C 0.2184 0.33889 0.2033 0.33935 0.18837 0.34004 C 0.17535 0.3412 0.1684 0.33773 0.16181 0.35116 C 0.1625 0.3544 0.16337 0.36458 0.16667 0.36643 C 0.17049 0.36921 0.18507 0.37222 0.1901 0.37338 C 0.21285 0.37268 0.23576 0.37407 0.25833 0.37106 C 0.26007 0.37083 0.26007 0.36643 0.26007 0.36435 C 0.26007 0.34653 0.2651 0.325 0.25677 0.31111 C 0.25417 0.30648 0.24427 0.30301 0.24167 0.30231 C 0.22379 0.29676 0.20521 0.29467 0.18681 0.29305 C 0.14566 0.29398 0.10226 0.28194 0.06337 0.3 C 0.05868 0.3125 0.05486 0.32523 0.05 0.33773 C 0.04722 0.35324 0.04531 0.35671 0.03333 0.35995 C -0.00937 0.35486 -0.05226 0.35648 -0.09496 0.35301 C -0.10486 0.35116 -0.11094 0.35324 -0.11667 0.3419 C -0.12066 0.32106 -0.12448 0.2706 -0.1033 0.26227 C -0.09948 0.26065 -0.09549 0.26065 -0.09167 0.25995 C -0.08055 0.26134 -0.06927 0.2618 -0.05833 0.26435 C -0.05174 0.26597 -0.05087 0.27616 -0.04826 0.28194 C -0.04253 0.29514 -0.03576 0.30602 -0.0283 0.31759 C -0.02465 0.33472 -0.02465 0.33379 -0.01667 0.34421 C -0.01476 0.34699 -0.01406 0.35162 -0.01163 0.35301 C -0.00642 0.35625 -0.00052 0.35578 0.00504 0.35787 C 0.0151 0.36134 0.03507 0.36875 0.03507 0.36875 C 0.11424 0.36736 0.13142 0.38842 0.17847 0.35787 C 0.1882 0.34491 0.18472 0.35116 0.1901 0.34004 C 0.19705 0.31041 0.1908 0.24838 0.175 0.21991 C 0.17066 0.20254 0.16701 0.19838 0.15677 0.18634 C 0.15347 0.18287 0.15226 0.17616 0.14844 0.17315 C 0.14531 0.17106 0.13281 0.16782 0.12847 0.16666 C 0.1 0.16759 0.07135 0.18588 0.05174 0.15972 C 0.05 0.15347 0.04809 0.14907 0.05174 0.14213 C 0.05278 0.14028 0.05504 0.14074 0.05677 0.14004 C 0.06667 0.13611 0.07656 0.13495 0.08681 0.13333 C 0.10174 0.13518 0.1059 0.13379 0.1151 0.14676 C 0.11927 0.16435 0.12465 0.18194 0.13177 0.19745 C 0.13351 0.2118 0.13455 0.21458 0.14167 0.22453 C 0.14531 0.23634 0.14826 0.25023 0.15833 0.25555 C 0.16476 0.25856 0.1717 0.25833 0.17847 0.25995 C 0.19115 0.26828 0.20642 0.27037 0.22014 0.27546 C 0.22882 0.275 0.32361 0.29491 0.35833 0.25995 C 0.36979 0.22338 0.36632 0.21643 0.36181 0.16203 C 0.36129 0.15532 0.35556 0.15092 0.35347 0.14444 C 0.34618 0.12176 0.34844 0.1206 0.33177 0.10879 C 0.3217 0.0912 0.31146 0.0831 0.29514 0.08009 C 0.2934 0.0794 0.29184 0.07778 0.2901 0.07778 C 0.28455 0.07778 0.27865 0.07754 0.27344 0.08009 C 0.27188 0.08078 0.27222 0.08449 0.2717 0.08657 C 0.26945 0.0956 0.27153 0.09143 0.26667 0.09768 C 0.26424 0.1081 0.26267 0.11852 0.26007 0.12893 C 0.25712 0.18217 0.2382 0.26944 0.28333 0.29768 C 0.29757 0.30625 0.31111 0.30532 0.32674 0.30879 C 0.33507 0.31065 0.34323 0.31504 0.35174 0.31551 C 0.41285 0.31782 0.47396 0.3169 0.53507 0.31759 C 0.53681 0.31991 0.53889 0.32176 0.5401 0.32453 C 0.54184 0.32847 0.5434 0.33773 0.5434 0.33773 C 0.54271 0.3419 0.54132 0.36366 0.53681 0.36643 C 0.53264 0.36944 0.52344 0.37106 0.52344 0.37106 C 0.50625 0.36944 0.48872 0.36875 0.4717 0.36435 C 0.46458 0.3581 0.4632 0.35301 0.46007 0.3419 C 0.46094 0.27986 0.45747 0.22222 0.4717 0.16435 C 0.47587 0.12731 0.47049 0.16713 0.47674 0.1375 C 0.47969 0.12338 0.47899 0.11435 0.48681 0.1044 C 0.48733 0.10046 0.48767 0.09699 0.48837 0.09328 C 0.48924 0.08866 0.49167 0.08009 0.49167 0.08009 C 0.49115 0.07453 0.49149 0.06921 0.4901 0.06412 C 0.48924 0.06157 0.48663 0.06018 0.48507 0.05787 C 0.47795 0.04676 0.4691 0.04004 0.45833 0.03565 C 0.45295 0.02778 0.44809 0.02824 0.4401 0.02639 C 0.41736 0.0118 0.42379 0.03449 0.42674 0.06412 C 0.4276 0.07315 0.43368 0.08194 0.43681 0.08866 C 0.44097 0.09815 0.44097 0.10347 0.4467 0.11088 C 0.44774 0.11481 0.44809 0.11921 0.45 0.12222 C 0.4526 0.12616 0.46007 0.13102 0.46007 0.13102 C 0.46684 0.12824 0.46788 0.12407 0.47014 0.11551 C 0.47222 0.09236 0.47135 0.06991 0.4684 0.04676 C 0.46771 0.04143 0.46858 0.03565 0.46667 0.03102 C 0.46372 0.02361 0.45122 0.01805 0.4467 0.01528 C 0.43472 -0.00047 0.4184 0.00764 0.40174 0.00879 C 0.4 0.01041 0.39861 0.01227 0.3967 0.01342 C 0.39514 0.01435 0.39271 0.01366 0.39167 0.01528 C 0.38854 0.02083 0.38507 0.03333 0.38507 0.03333 C 0.38663 0.0581 0.38004 0.09074 0.4 0.10231 C 0.40208 0.10347 0.41597 0.10648 0.41667 0.10671 C 0.43941 0.10463 0.45642 0.09907 0.47847 0.09328 C 0.48872 0.07222 0.46927 0.11041 0.49514 0.07338 C 0.50313 0.06203 0.50972 0.04143 0.51337 0.02639 C 0.51181 -0.00857 0.51927 -0.07431 0.48177 -0.08218 C 0.46476 -0.09537 0.45365 -0.09584 0.43333 -0.09769 C 0.42726 -0.09931 0.42083 -0.09931 0.4151 -0.10232 C 0.41181 -0.10394 0.41007 -0.10949 0.40677 -0.11111 C 0.40504 -0.11204 0.38594 -0.11551 0.38507 -0.11574 C 0.34826 -0.11227 0.33472 -0.13056 0.32847 -0.0956 C 0.33177 -0.04375 0.32309 -0.0463 0.35 -0.03357 C 0.34566 -0.04236 0.34792 -0.04584 0.3401 -0.04884 C 0.33142 -0.06459 0.3375 -0.05625 0.3184 -0.06898 L 0.3184 -0.06898 C 0.30938 -0.08102 0.31493 -0.07709 0.30174 -0.08009 C 0.29271 -0.09051 0.28646 -0.1 0.27847 -0.11111 C 0.27396 -0.14005 0.28472 -0.16435 0.30504 -0.17338 C 0.30608 -0.17593 0.30695 -0.17824 0.30833 -0.18009 C 0.31024 -0.18264 0.31337 -0.1838 0.3151 -0.18658 C 0.31632 -0.18866 0.3158 -0.19121 0.31667 -0.19352 C 0.31754 -0.19514 0.31892 -0.1963 0.32014 -0.19769 C 0.33195 -0.18982 0.33056 -0.17847 0.33837 -0.16667 C 0.34306 -0.15949 0.35156 -0.14977 0.35833 -0.14676 C 0.36979 -0.13611 0.37309 -0.14051 0.3901 -0.14213 C 0.39531 -0.16459 0.38715 -0.13172 0.39514 -0.15556 C 0.39653 -0.15996 0.39844 -0.16922 0.39844 -0.16922 C 0.40139 -0.19375 0.40278 -0.21459 0.38681 -0.22894 C 0.3809 -0.24051 0.38576 -0.23426 0.3717 -0.23773 C 0.32292 -0.24954 0.36424 -0.24097 0.33507 -0.24676 C 0.31146 -0.24607 0.25695 -0.23218 0.23004 -0.25556 C 0.22188 -0.27199 0.22257 -0.29792 0.23837 -0.3044 C 0.24774 -0.3125 0.25799 -0.3132 0.2684 -0.31783 C 0.2724 -0.31968 0.27587 -0.32315 0.28004 -0.32454 C 0.28924 -0.32755 0.29896 -0.32801 0.30833 -0.33102 C 0.32292 -0.325 0.33472 -0.31158 0.35 -0.30672 C 0.36337 -0.29815 0.37135 -0.30047 0.38681 -0.30232 C 0.38837 -0.30371 0.3908 -0.3044 0.39167 -0.30672 C 0.39323 -0.31158 0.39254 -0.31713 0.3934 -0.32222 C 0.39462 -0.33009 0.39826 -0.33681 0.4 -0.34445 C 0.3941 -0.37616 0.40087 -0.35047 0.3901 -0.37338 C 0.38924 -0.37547 0.38958 -0.37847 0.38837 -0.38033 C 0.38403 -0.38588 0.37691 -0.38982 0.3717 -0.39329 C 0.34306 -0.41389 0.36545 -0.40116 0.3467 -0.41111 C 0.28993 -0.40764 0.23368 -0.39699 0.17674 -0.39329 C 0.16788 -0.39398 0.15885 -0.39375 0.15 -0.39584 C 0.14601 -0.39653 0.1342 -0.40834 0.12847 -0.41111 C 0.12743 -0.4125 0.12014 -0.4213 0.12014 -0.42454 C 0.11858 -0.49445 0.13472 -0.51297 0.11667 -0.48889 C 0.1099 -0.45949 0.11823 -0.4375 0.13004 -0.41366 C 0.13142 -0.41088 0.13125 -0.40648 0.13333 -0.40463 C 0.13611 -0.40185 0.1401 -0.40185 0.1434 -0.4 C 0.14792 -0.39792 0.15226 -0.39584 0.15677 -0.39329 C 0.17153 -0.37778 0.18837 -0.37454 0.20677 -0.3713 C 0.22726 -0.36227 0.25035 -0.36366 0.2717 -0.3625 C 0.29288 -0.36297 0.31424 -0.36019 0.33507 -0.36435 C 0.33785 -0.36505 0.33681 -0.37176 0.33681 -0.37547 C 0.33681 -0.39121 0.3375 -0.40185 0.32674 -0.40672 C 0.31823 -0.41806 0.31007 -0.41806 0.29844 -0.42014 C 0.2816 -0.42778 0.26267 -0.42616 0.2467 -0.41551 C 0.23733 -0.39653 0.24531 -0.36065 0.26181 -0.35116 C 0.26684 -0.34838 0.30243 -0.34236 0.30347 -0.34213 C 0.33646 -0.325 0.36945 -0.32755 0.40504 -0.32454 C 0.45451 -0.32639 0.50538 -0.31991 0.55347 -0.33773 C 0.56476 -0.35324 0.55938 -0.34769 0.5684 -0.35556 C 0.57031 -0.37292 0.5717 -0.3706 0.575 -0.38449 C 0.57431 -0.39422 0.57604 -0.40556 0.5717 -0.41366 C 0.56337 -0.42894 0.55087 -0.42963 0.53837 -0.43334 C 0.52326 -0.43773 0.50885 -0.44005 0.4934 -0.44213 C 0.46667 -0.44074 0.4401 -0.43982 0.41337 -0.43773 C 0.40122 -0.43681 0.39427 -0.41482 0.38507 -0.4088 C 0.36927 -0.39815 0.35243 -0.39005 0.33507 -0.38449 C 0.31337 -0.38727 0.32344 -0.38334 0.30504 -0.39584 C 0.30035 -0.39884 0.29167 -0.40672 0.29167 -0.40672 C 0.28594 -0.42176 0.29063 -0.41435 0.27344 -0.42222 C 0.25799 -0.42917 0.24132 -0.43449 0.23177 -0.45324 C 0.23229 -0.45695 0.23195 -0.46111 0.23333 -0.46459 C 0.23594 -0.47084 0.25695 -0.48056 0.26007 -0.48218 C 0.28872 -0.49746 0.32135 -0.50255 0.35174 -0.5088 C 0.35347 -0.50949 0.35677 -0.51343 0.35677 -0.51111 C 0.35677 -0.50602 0.35486 -0.50023 0.35174 -0.49769 C 0.34097 -0.48866 0.3283 -0.48449 0.31667 -0.47778 C 0.29896 -0.46783 0.27899 -0.46829 0.26007 -0.46459 C 0.19549 -0.45093 0.13212 -0.4507 0.06667 -0.44884 C -0.04705 -0.45116 -0.07812 -0.45324 -0.20156 -0.44884 C -0.21337 -0.44838 -0.23663 -0.44445 -0.23663 -0.44445 C -0.24896 -0.43634 -0.26476 -0.43658 -0.2783 -0.43334 C -0.28698 -0.42871 -0.28993 -0.42593 -0.29496 -0.41551 C -0.29965 -0.38889 -0.29566 -0.38658 -0.2849 -0.36898 C -0.27778 -0.35741 -0.27326 -0.34468 -0.26163 -0.34005 C -0.25851 -0.33866 -0.24253 -0.33611 -0.23993 -0.33565 C -0.20555 -0.33704 -0.17101 -0.3375 -0.13663 -0.34005 C -0.12118 -0.34144 -0.11354 -0.34746 -0.1 -0.35347 C -0.09444 -0.35556 -0.08333 -0.35996 -0.08333 -0.35996 C -0.0816 -0.36297 -0.07882 -0.36551 -0.0783 -0.36898 C -0.0743 -0.40232 -0.09896 -0.40509 -0.11667 -0.40672 C -0.12726 -0.40787 -0.13767 -0.4081 -0.14826 -0.4088 C -0.20121 -0.40695 -0.19097 -0.41412 -0.21996 -0.39769 C -0.2309 -0.38334 -0.23281 -0.37824 -0.23819 -0.35996 C -0.23767 -0.33472 -0.23819 -0.30949 -0.23663 -0.28472 C -0.23472 -0.2544 -0.22604 -0.225 -0.22153 -0.1956 C -0.22274 -0.1632 -0.21858 -0.09422 -0.23819 -0.05996 C -0.27986 0.01296 -0.36441 0.01805 -0.42656 0.02893 C -0.43663 0.02801 -0.4467 0.02893 -0.4566 0.02639 C -0.46632 0.0243 -0.46823 -0.00162 -0.46996 -0.01111 C -0.46771 -0.10579 -0.47361 -0.06181 -0.45833 -0.11343 C -0.45694 -0.11806 -0.45156 -0.11783 -0.44826 -0.11991 C -0.4375 -0.13426 -0.42101 -0.13148 -0.4066 -0.13357 C -0.39496 -0.1375 -0.38368 -0.13611 -0.375 -0.12454 C -0.37187 -0.10972 -0.37135 -0.09746 -0.36319 -0.08658 C -0.35955 -0.05509 -0.3658 -0.06343 -0.35486 -0.05324 C -0.35278 -0.03519 -0.35104 -0.02431 -0.34323 -0.00903 C -0.33802 0.01504 -0.33976 0.01528 -0.32153 0.02453 C -0.31996 0.02963 -0.31944 0.03588 -0.31667 0.03981 C -0.31424 0.04375 -0.3099 0.04421 -0.3066 0.04676 C -0.30035 0.05139 -0.29427 0.05717 -0.28819 0.06227 C -0.27969 0.07778 -0.28663 0.06921 -0.26667 0.07523 C -0.24687 0.08171 -0.22691 0.08194 -0.2066 0.08449 C -0.17274 0.08078 -0.13871 0.07708 -0.10486 0.07338 C -0.0993 0.07268 -0.09323 0.0743 -0.08819 0.07106 C -0.08038 0.06597 -0.06823 0.04884 -0.06823 0.04884 C -0.06719 0.02338 -0.06493 -0.01042 -0.06823 -0.03565 C -0.07448 -0.08334 -0.10243 -0.13704 -0.13333 -0.16227 C -0.13785 -0.16597 -0.1434 -0.16644 -0.14826 -0.16922 C -0.17674 -0.18426 -0.1809 -0.18982 -0.2066 -0.19352 C -0.23403 -0.19121 -0.23385 -0.19861 -0.24323 -0.17338 C -0.2474 -0.1463 -0.24149 -0.18218 -0.25 -0.14468 C -0.25174 -0.13681 -0.25295 -0.11597 -0.2533 -0.11111 C -0.25451 -0.06945 -0.25312 -0.06551 -0.2599 -0.03565 C -0.26146 -0.02917 -0.26198 -0.01852 -0.26667 -0.01343 C -0.27274 -0.00672 -0.28264 -0.00533 -0.28993 -0.00232 C -0.29549 -0.00301 -0.30121 -0.00209 -0.3066 -0.0044 C -0.30851 -0.00533 -0.3099 -0.00857 -0.3099 -0.01111 C -0.3099 -0.04954 -0.31163 -0.04283 -0.3 -0.06227 C -0.29948 -0.06435 -0.29358 -0.0882 -0.28993 -0.09121 C -0.26875 -0.10903 -0.24236 -0.11505 -0.21823 -0.11991 C -0.21493 -0.11922 -0.20851 -0.12222 -0.20833 -0.11783 C -0.20451 -0.04908 -0.20764 0.01991 -0.2066 0.08866 C -0.20642 0.10486 -0.20191 0.12083 -0.19826 0.13541 C -0.19479 0.14907 -0.16771 0.15602 -0.15833 0.15787 C -0.13246 0.15509 -0.13333 0.16041 -0.12986 0.12893 C -0.13177 0.1037 -0.1283 0.07129 -0.15 0.05995 C -0.15417 0.05787 -0.15885 0.05694 -0.16319 0.05555 C -0.18108 0.05741 -0.20174 0.05069 -0.21667 0.06412 C -0.22587 0.07268 -0.24167 0.09328 -0.24167 0.09328 C -0.25382 0.12569 -0.25937 0.16065 -0.27153 0.19328 C -0.27413 0.23125 -0.27552 0.26852 -0.27656 0.30648 C -0.27604 0.32384 -0.275 0.34074 -0.275 0.35787 C -0.275 0.36458 -0.27326 0.37268 -0.27656 0.37778 C -0.27847 0.38078 -0.28229 0.37546 -0.2849 0.37338 C -0.29028 0.36852 -0.3 0.35787 -0.3 0.35787 C -0.30365 0.33842 -0.30816 0.31991 -0.3099 0.3 C -0.30816 0.23495 -0.31927 0.24259 -0.2849 0.23773 C -0.24965 0.23935 -0.23264 0.23078 -0.20833 0.25555 C -0.2066 0.26852 -0.20347 0.2743 -0.2 0.28657 C -0.19236 0.31458 -0.19323 0.32685 -0.17656 0.34676 C -0.1743 0.34953 -0.17292 0.35393 -0.16996 0.35532 C -0.15851 0.36134 -0.14549 0.35879 -0.13333 0.35995 C -0.10226 0.37361 -0.06875 0.36481 -0.03663 0.35995 C -0.02812 0.35092 -0.02795 0.35023 -0.025 0.33773 C -0.02552 0.3294 -0.02448 0.32106 -0.02656 0.31342 C -0.02743 0.30995 -0.03177 0.30972 -0.03333 0.30648 C -0.03576 0.30208 -0.03542 0.29514 -0.03819 0.2912 C -0.04062 0.2875 -0.04531 0.2875 -0.04826 0.28449 C -0.0526 0.28009 -0.05555 0.27338 -0.0599 0.26875 C -0.0651 0.26366 -0.08108 0.26065 -0.0849 0.25995 C -0.10035 0.25648 -0.11597 0.2544 -0.1316 0.25116 C -0.18715 0.25254 -0.20694 0.24722 -0.25 0.26875 C -0.25503 0.27477 -0.25955 0.28102 -0.26493 0.28657 C -0.26823 0.28981 -0.27639 0.29259 -0.27986 0.29768 C -0.30139 0.32685 -0.26337 0.2831 -0.29496 0.31342 C -0.3099 0.32754 -0.30451 0.32893 -0.31996 0.33773 C -0.32535 0.34074 -0.33108 0.34166 -0.33663 0.34421 C -0.36476 0.34166 -0.35625 0.3456 -0.37153 0.33078 C -0.37587 0.31713 -0.38212 0.30393 -0.36996 0.29305 C -0.36545 0.28379 -0.36406 0.28565 -0.3566 0.28194 C -0.35104 0.28333 -0.34479 0.28241 -0.33993 0.28657 C -0.3368 0.28912 -0.33646 0.29514 -0.3349 0.3 C -0.33194 0.30879 -0.32882 0.31736 -0.32656 0.32662 C -0.32135 0.34768 -0.3158 0.3669 -0.30833 0.38657 C -0.3026 0.40139 -0.29774 0.41597 -0.2849 0.41991 C -0.28316 0.41921 -0.28142 0.41898 -0.27986 0.41782 C -0.27743 0.41597 -0.27569 0.41273 -0.27326 0.41111 C -0.26962 0.40879 -0.26545 0.4081 -0.26163 0.40671 C -0.25885 0.40069 -0.25694 0.39375 -0.2533 0.38889 C -0.25069 0.38541 -0.24635 0.38518 -0.24323 0.38217 C -0.23837 0.37754 -0.23437 0.37176 -0.22986 0.36643 C -0.22726 0.35833 -0.22187 0.35116 -0.22153 0.3419 C -0.22031 0.30555 -0.21875 0.28102 -0.24496 0.26666 C -0.24861 0.26458 -0.25278 0.26504 -0.2566 0.26435 C -0.2809 0.25069 -0.26996 0.2544 -0.31493 0.25995 C -0.31701 0.26018 -0.31805 0.26366 -0.31996 0.26435 C -0.3243 0.26597 -0.32882 0.26597 -0.33333 0.26666 C -0.35278 0.27963 -0.32396 0.25949 -0.34826 0.28009 C -0.36319 0.29259 -0.3816 0.29907 -0.39826 0.30648 C -0.40729 0.30254 -0.40069 0.30741 -0.40486 0.29305 C -0.40642 0.28773 -0.40955 0.28287 -0.41163 0.27778 C -0.4059 0.25578 -0.37882 0.2618 -0.36493 0.25995 C -0.34774 0.26065 -0.33038 0.26018 -0.31319 0.26227 C -0.31128 0.2625 -0.3092 0.26435 -0.30833 0.26666 C -0.30677 0.27129 -0.30781 0.27708 -0.3066 0.28194 C -0.30469 0.29074 -0.30104 0.29861 -0.29826 0.30648 C -0.29687 0.31065 -0.29444 0.31389 -0.29323 0.31759 C -0.28785 0.33426 -0.28785 0.35717 -0.27656 0.36643 C -0.27257 0.37014 -0.26771 0.37106 -0.26319 0.37338 C -0.23802 0.39977 -0.20191 0.39745 -0.17153 0.4 C -0.12604 0.39768 -0.08038 0.39838 -0.0349 0.39328 C -0.02726 0.39236 -0.02049 0.38565 -0.01319 0.38217 C 0.00347 0.37453 0.03681 0.35995 0.03681 0.35995 C 0.04861 0.32245 0.0441 0.325 0.03507 0.26666 C 0.03403 0.26041 0.03333 0.25324 0.03004 0.24884 C 0.0257 0.24305 0.0184 0.24259 0.01337 0.23773 C 0.00712 0.23171 -0.00642 0.20787 -0.01319 0.2044 C -0.02917 0.19629 -0.0467 0.19629 -0.06319 0.1912 C -0.07986 0.1919 -0.09653 0.1912 -0.11319 0.19328 C -0.11476 0.19352 -0.11528 0.19629 -0.11667 0.19745 C -0.11805 0.19861 -0.11996 0.1993 -0.12153 0.2 C -0.12413 0.20949 -0.13003 0.21643 -0.1349 0.22453 C -0.13646 0.23472 -0.13837 0.24004 -0.1349 0.25116 C -0.13281 0.25787 -0.1243 0.26134 -0.11996 0.26227 C -0.10486 0.26551 -0.09167 0.26898 -0.07656 0.27083 C -0.01805 0.26875 0.0401 0.26481 0.09844 0.25995 C 0.15399 0.2493 0.18594 0.25278 0.24844 0.25555 C 0.25017 0.25625 0.25226 0.25625 0.25347 0.25764 C 0.25938 0.26574 0.26701 0.28356 0.2717 0.29305 C 0.27083 0.30069 0.27222 0.30995 0.2684 0.31551 C 0.2658 0.31921 0.26163 0.32153 0.25833 0.32453 C 0.25677 0.32592 0.25347 0.32893 0.25347 0.32893 C 0.24635 0.34236 0.24115 0.33449 0.23333 0.32662 C 0.22917 0.31782 0.2033 0.29907 0.1967 0.29305 C 0.15851 0.25926 0.2132 0.30231 0.16337 0.26875 C 0.15764 0.26504 0.15278 0.2581 0.1467 0.25555 C 0.1382 0.25162 0.12899 0.25116 0.12014 0.24884 C 0.11181 0.24282 0.10347 0.23703 0.09514 0.23102 C 0.08698 0.22523 0.06406 0.21921 0.05347 0.21551 C 0.03976 0.22153 0.04792 0.24421 0.05347 0.25764 C 0.05625 0.26458 0.05677 0.27407 0.06181 0.27778 C 0.08542 0.29491 0.11701 0.30926 0.1434 0.31342 C 0.16441 0.31666 0.20677 0.32222 0.20677 0.32222 C 0.23629 0.32083 0.2658 0.32153 0.29514 0.31759 C 0.30208 0.31666 0.30833 0.31157 0.3151 0.30879 C 0.32899 0.30324 0.35677 0.29305 0.35677 0.29305 C 0.36406 0.28472 0.38455 0.25717 0.3934 0.25324 C 0.40903 0.23287 0.40955 0.24629 0.4 0.2912 C 0.39896 0.2956 0.39445 0.29699 0.39167 0.3 C 0.39063 0.30301 0.39045 0.30671 0.38837 0.30879 C 0.38403 0.3125 0.3783 0.31111 0.37344 0.31342 C 0.36181 0.31273 0.34983 0.31412 0.33837 0.31111 C 0.33281 0.30972 0.32899 0.30185 0.32344 0.3 C 0.30764 0.29467 0.275 0.2912 0.275 0.2912 C 0.24236 0.26296 0.20625 0.2456 0.17344 0.21782 C 0.15469 0.17639 0.18837 0.24838 0.15677 0.19328 C 0.12257 0.13379 0.16632 0.1956 0.13681 0.15555 C 0.13542 0.13889 0.13177 0.12731 0.13004 0.11088 C 0.12483 0.11574 0.12257 0.1169 0.1184 0.1243 C 0.11424 0.13241 0.10677 0.14861 0.10677 0.14861 C 0.10365 0.16366 0.09757 0.17778 0.0967 0.19328 C 0.09653 0.19606 0.09566 0.23148 0.10174 0.24213 C 0.1092 0.25509 0.12257 0.25602 0.13333 0.25995 C 0.17309 0.27407 0.15538 0.26852 0.20833 0.27083 C 0.21024 0.27083 0.29323 0.26713 0.29514 0.26666 C 0.3099 0.26366 0.33837 0.25116 0.33837 0.25116 C 0.35695 0.2368 0.34705 0.24977 0.35347 0.21782 C 0.35417 0.21458 0.35573 0.2118 0.35677 0.20856 C 0.35747 0.20671 0.35955 0.20069 0.35833 0.20231 C 0.3566 0.20463 0.35642 0.2081 0.35504 0.21088 C 0.34288 0.23565 0.35278 0.21018 0.34514 0.23102 C 0.33542 0.28703 0.34965 0.21366 0.33333 0.27083 C 0.3309 0.27963 0.33195 0.28981 0.32847 0.29768 C 0.32656 0.30208 0.32188 0.30231 0.3184 0.3044 C 0.31181 0.30787 0.30556 0.31389 0.29844 0.31551 C 0.28472 0.31828 0.27066 0.31805 0.25677 0.31967 C 0.21059 0.31342 0.17535 0.30463 0.13177 0.28889 C 0.11215 0.26759 0.11875 0.27662 0.11007 0.26435 C 0.18472 0.25278 0.25816 0.26597 0.33177 0.24421 C 0.34219 0.22778 0.34566 0.22847 0.33837 0.2 C 0.33681 0.19352 0.33021 0.19143 0.32674 0.18634 C 0.32326 0.17361 0.31858 0.17592 0.31007 0.17106 C 0.29271 0.16088 0.28472 0.15787 0.2651 0.15555 C 0.25764 0.15069 0.25434 0.15254 0.25174 0.14213 C 0.25451 0.11805 0.25382 0.13102 0.26337 0.11551 C 0.26458 0.11319 0.26476 0.10995 0.26667 0.10879 C 0.2724 0.10532 0.27899 0.1044 0.28507 0.10231 C 0.29566 0.09259 0.31094 0.09514 0.32344 0.0912 C 0.32448 0.0868 0.3257 0.08217 0.32674 0.07778 C 0.32726 0.07523 0.32847 0.07106 0.32847 0.07106 C 0.30972 0.04606 0.28142 0.06319 0.25504 0.06412 C 0.23698 0.0662 0.21493 0.06481 0.1967 0.07338 C 0.17639 0.05578 0.21111 0.04815 0.2184 0.04676 C 0.24601 0.04838 0.26806 0.05208 0.29167 0.03333 C 0.29705 0.00949 0.30625 -0.025 0.28837 -0.04213 C 0.28524 -0.05533 0.27604 -0.05972 0.26667 -0.06227 C 0.24288 -0.07801 0.18958 -0.08079 0.1651 -0.08218 C 0.15295 -0.08565 0.14254 -0.09028 0.13004 -0.09329 C 0.12413 -0.09861 0.11736 -0.10255 0.11181 -0.10903 C 0.11024 -0.11065 0.10972 -0.11366 0.10833 -0.11574 C 0.10695 -0.11736 0.10504 -0.11852 0.10347 -0.11991 C 0.10399 -0.12292 0.10347 -0.12685 0.10504 -0.12894 C 0.10747 -0.13287 0.11424 -0.13658 0.1184 -0.13773 C 0.14549 -0.14537 0.13993 -0.14375 0.16337 -0.14676 C 0.18958 -0.15486 0.17691 -0.15139 0.22674 -0.14884 C 0.27708 -0.14097 0.32795 -0.14584 0.37847 -0.14676 C 0.39236 -0.15185 0.39792 -0.15579 0.41007 -0.16227 C 0.41528 -0.17292 0.42101 -0.18125 0.42344 -0.19352 C 0.41701 -0.21945 0.39965 -0.21898 0.38004 -0.21991 C 0.36111 -0.22107 0.34236 -0.2213 0.32344 -0.22222 C 0.30122 -0.22338 0.27899 -0.22523 0.25677 -0.22662 C 0.15972 -0.2257 0.07743 -0.2382 -0.01163 -0.2044 C -0.04201 -0.17454 -0.01944 -0.19144 -0.08819 -0.18889 C -0.10295 -0.18472 -0.11684 -0.18079 -0.1316 -0.17778 C -0.13906 -0.1713 -0.13715 -0.16829 -0.13993 -0.1581 C -0.14167 -0.14167 -0.14375 -0.1257 -0.13663 -0.11111 C -0.10226 -0.11273 -0.05104 -0.12084 -0.01163 -0.11574 C -0.01285 -0.05255 0.0007 -0.00926 -0.04826 0.00208 C -0.0849 -0.00093 -0.12205 -0.00278 -0.15833 -0.01111 C -0.17066 -0.01922 -0.17361 -0.01597 -0.1783 4.81481E-6 C -0.17778 0.01041 -0.1783 0.02083 -0.17656 0.03102 C -0.17587 0.03518 -0.16875 0.03935 -0.16667 0.04213 C -0.1625 0.04722 -0.16024 0.05555 -0.15486 0.05787 C -0.14375 0.0625 -0.13542 0.06597 -0.12326 0.06898 C -0.09948 0.09421 -0.05937 0.08703 -0.0316 0.08866 C -0.01319 0.08727 0.00521 0.08773 0.02344 0.08449 C 0.03403 0.08241 0.0434 0.07384 0.05347 0.06898 C 0.05434 0.06736 0.06111 0.05278 0.06181 0.05324 C 0.06458 0.05416 0.07188 0.07384 0.07344 0.08009 C 0.07483 0.11342 0.06806 0.11805 0.08681 0.1243 C 0.11406 0.12315 0.13837 0.12014 0.1651 0.11782 C 0.18073 0.10972 0.20052 0.10463 0.2151 0.09328 C 0.24358 0.07106 0.19392 0.10023 0.2401 0.07523 C 0.24236 0.07245 0.24358 0.06666 0.2467 0.06666 C 0.24913 0.06666 0.24983 0.07222 0.25 0.07523 C 0.25052 0.0919 0.24931 0.1081 0.24844 0.1243 C 0.2474 0.14491 0.24358 0.17153 0.23507 0.18889 C 0.22743 0.20486 0.20729 0.21736 0.1934 0.22199 C 0.13125 0.21828 0.06858 0.225 0.00677 0.21551 C -0.00208 0.21088 -0.01059 0.20787 -0.01823 0.2 C -0.04149 0.17616 -0.0158 0.19467 -0.03819 0.18009 C -0.04132 0.17592 -0.04549 0.17315 -0.04826 0.16898 C -0.04983 0.16643 -0.04948 0.16157 -0.05156 0.15972 C -0.05538 0.15625 -0.06042 0.15555 -0.06493 0.15324 C -0.06545 0.15 -0.06493 0.14629 -0.06667 0.14444 C -0.07153 0.13912 -0.08333 0.13333 -0.08333 0.13333 C -0.0849 0.12731 -0.08611 0.12106 -0.08819 0.11551 C -0.08889 0.11342 -0.09097 0.11273 -0.09167 0.11088 C -0.09878 0.09028 -0.1026 0.06944 -0.10486 0.04676 C -0.10226 0.02361 -0.09549 0.02199 -0.07986 0.01342 C -0.07882 0.0118 -0.07778 0.01018 -0.07656 0.00879 C -0.07396 0.00578 -0.07066 0.00301 -0.06823 4.81481E-6 C -0.06319 -0.00672 -0.06163 -0.01783 -0.0599 -0.02662 C -0.06302 -0.05417 -0.06337 -0.06158 -0.07656 -0.08009 C -0.08021 -0.09398 -0.08351 -0.09121 -0.0783 -0.10903 C -0.0776 -0.11134 -0.07674 -0.11459 -0.075 -0.11574 C -0.06823 -0.11991 -0.06076 -0.12269 -0.0533 -0.12454 C -0.03889 -0.12824 -0.0099 -0.13565 -0.0099 -0.13565 C 0.0033 -0.14468 0.01736 -0.14514 0.03177 -0.14676 C 0.04462 -0.15347 0.05816 -0.15463 0.0717 -0.1581 C 0.08733 -0.16806 0.10278 -0.16366 0.12014 -0.16227 C 0.12899 -0.15834 0.13594 -0.15232 0.1434 -0.14468 C 0.14722 -0.14537 0.15122 -0.14815 0.15504 -0.14676 C 0.15816 -0.14584 0.16181 -0.13773 0.16181 -0.13773 C 0.16892 -0.11435 0.1684 -0.11343 0.18333 -0.1 C 0.18837 -0.11968 0.16667 -0.11991 0.15677 -0.12222 C 0.13629 -0.11945 0.12448 -0.12801 0.1184 -0.1044 C 0.11892 -0.06875 0.11875 -0.03334 0.12014 0.00208 C 0.12066 0.01597 0.12517 0.02778 0.13507 0.03102 C 0.18264 0.0875 0.27674 0.09097 0.33681 0.0956 C 0.4007 0.08981 0.43906 0.1243 0.44514 0.05555 C 0.43941 -0.13357 0.45174 -0.00718 0.43507 -0.08218 C 0.43368 -0.08866 0.43455 -0.09653 0.43177 -0.10232 C 0.42865 -0.1088 0.42292 -0.11111 0.4184 -0.11574 C 0.41667 -0.12176 0.41615 -0.12824 0.41337 -0.13357 C 0.40695 -0.14537 0.38958 -0.14468 0.38004 -0.14676 C 0.36146 -0.14375 0.34844 -0.14213 0.33177 -0.13357 C 0.32205 -0.12269 0.31372 -0.11204 0.30347 -0.10232 C 0.29288 -0.08125 0.28872 -0.05579 0.28507 -0.03102 C 0.28316 -0.00347 0.27604 0.03403 0.29167 0.05555 C 0.29462 0.06898 0.29427 0.08403 0.3 0.0956 C 0.29896 0.11273 0.30156 0.1162 0.29514 0.12662 C 0.29358 0.12916 0.29219 0.13171 0.2901 0.13333 C 0.28698 0.13541 0.28004 0.1375 0.28004 0.1375 C 0.25156 0.13611 0.22743 0.13518 0.2 0.12893 C 0.17917 0.08426 0.20382 0.13171 0.18177 0.10231 C 0.17847 0.09791 0.17795 0.08356 0.17674 0.07778 C 0.18229 0.05 0.18663 0.04537 0.20677 0.03565 C 0.22969 0.01088 0.25781 -0.00162 0.28681 -0.0044 C 0.30469 -0.01111 0.31059 -0.01389 0.32847 -0.01111 C 0.32899 -0.00834 0.32917 -0.00509 0.33004 -0.00232 C 0.33073 0.00023 0.33281 0.00185 0.33333 0.00416 C 0.33733 0.02245 0.33507 0.02569 0.3434 0.04213 C 0.3474 0.06088 0.34583 0.07153 0.36181 0.07523 C 0.36649 0.08518 0.36979 0.08449 0.37847 0.08657 C 0.39479 0.08356 0.39427 0.08356 0.3967 0.06227 C 0.39549 0.01944 0.40035 -0.06158 0.38681 -0.11111 C 0.38281 -0.14653 0.37326 -0.17454 0.35347 -0.20023 C 0.33872 -0.21898 0.32344 -0.23704 0.30833 -0.25556 C 0.29948 -0.26667 0.28594 -0.26713 0.275 -0.27338 C 0.22587 -0.30185 0.18368 -0.3081 0.13004 -0.31343 C 0.03976 -0.31111 0.06649 -0.31713 0.025 -0.30672 C 0.02344 -0.30533 0.02188 -0.30371 0.02014 -0.30232 C 0.01858 -0.30116 0.01649 -0.30139 0.0151 -0.3 C 0.0132 -0.29815 0.01198 -0.29514 0.01007 -0.29329 C 0.00104 -0.28542 -0.00625 -0.27963 -0.01667 -0.27547 C -0.01944 -0.26389 -0.02691 -0.26158 -0.0349 -0.25556 C -0.0467 -0.21945 -0.02986 -0.26181 -0.0566 -0.22894 C -0.0592 -0.2257 -0.05868 -0.21991 -0.0599 -0.21551 C -0.0625 -0.20695 -0.06406 -0.20509 -0.06823 -0.19769 C -0.07326 -0.17755 -0.07795 -0.15625 -0.0816 -0.13565 C -0.08524 -0.11482 -0.08906 -0.09676 -0.1033 -0.08449 C -0.11302 -0.06482 -0.11285 -0.05972 -0.1066 -0.02894 C -0.10521 -0.02222 -0.1 -0.01852 -0.09653 -0.01343 C -0.09392 -0.00972 -0.08819 -0.00232 -0.08819 -0.00232 C -0.08351 0.01065 -0.07882 0.02106 -0.07656 0.03565 C -0.0776 0.04375 -0.07674 0.05254 -0.07986 0.05995 C -0.08125 0.06296 -0.08542 0.06227 -0.08819 0.06227 C -0.09549 0.06227 -0.1026 0.06088 -0.1099 0.05995 C -0.1401 0.05625 -0.16944 0.04907 -0.2 0.04676 C -0.20885 0.04745 -0.21788 0.04606 -0.22656 0.04884 C -0.2283 0.0493 -0.2283 0.05324 -0.2283 0.05555 C -0.2283 0.07685 -0.225 0.09259 -0.21163 0.1044 C -0.19705 0.13541 -0.18437 0.14653 -0.1566 0.15324 C -0.1349 0.16528 -0.1092 0.15903 -0.08663 0.15787 C -0.0783 0.14629 -0.07934 0.13657 -0.075 0.12222 C -0.06562 -0.02107 -0.05816 -0.18264 -0.08333 -0.32222 C -0.0868 -0.36459 -0.08698 -0.37616 -0.09496 -0.42222 C -0.09896 -0.44537 -0.1066 -0.47107 -0.12326 -0.48218 C -0.12847 -0.47685 -0.13507 -0.47477 -0.13993 -0.46922 C -0.15816 -0.44722 -0.13142 -0.46019 -0.16163 -0.45116 C -0.18594 -0.43472 -0.1533 -0.45834 -0.19167 -0.42014 C -0.19566 -0.41597 -0.20069 -0.41459 -0.20486 -0.41111 C -0.2151 -0.40278 -0.2349 -0.38449 -0.2349 -0.38449 C -0.23663 -0.37847 -0.2375 -0.37199 -0.23993 -0.36667 C -0.24097 -0.36435 -0.24392 -0.36459 -0.24496 -0.3625 C -0.24687 -0.35834 -0.24722 -0.35347 -0.24826 -0.34884 C -0.24705 -0.32107 -0.24809 -0.29861 -0.23663 -0.27547 C -0.23299 -0.2588 -0.22882 -0.24236 -0.21996 -0.22894 C -0.21788 -0.2257 -0.2151 -0.22338 -0.21319 -0.21991 C -0.20174 -0.19884 -0.21042 -0.20162 -0.19167 -0.19121 C -0.18906 -0.18334 -0.18594 -0.17153 -0.1816 -0.16435 C -0.17865 -0.15949 -0.17448 -0.15602 -0.17153 -0.15139 C -0.16128 -0.13449 -0.17274 -0.14398 -0.1599 -0.13565 C -0.15816 -0.12963 -0.15712 -0.12338 -0.15486 -0.11783 C -0.1526 -0.11227 -0.14653 -0.10232 -0.14653 -0.10232 C -0.15052 -0.0669 -0.16094 -0.08172 -0.19496 -0.08009 C -0.22014 -0.08172 -0.22934 -0.0919 -0.24167 -0.06898 C -0.23837 -0.04746 -0.2342 -0.05278 -0.22153 -0.04468 C -0.18715 -0.02176 -0.16719 -0.03033 -0.11996 -0.02894 C -0.11719 -0.02639 -0.11354 -0.02408 -0.11163 -0.02014 C -0.10868 -0.01343 -0.11146 -0.0125 -0.1066 -0.00672 C -0.09514 0.00694 -0.10017 -0.00047 -0.08993 0.00416 C -0.0842 0.00717 -0.07882 0.01041 -0.07326 0.01342 C -0.0691 0.01551 -0.06424 0.01551 -0.0599 0.01782 C -0.05226 0.01666 -0.0441 0.01319 -0.03663 0.01782 C -0.025 0.02477 -0.01753 0.03819 -0.00486 0.04213 C -0.00104 0.04143 0.00313 0.04213 0.00677 0.03981 C 0.00868 0.03866 0.00816 0.03379 0.01007 0.03333 C 0.01441 0.03217 0.01892 0.03495 0.02344 0.03565 C 0.02517 0.03634 0.02691 0.03866 0.02847 0.03773 C 0.03004 0.03657 0.02951 0.03333 0.03004 0.03102 C 0.03056 0.02893 0.03125 0.02639 0.03177 0.02453 C 0.03229 0.02222 0.03333 0.01782 0.03333 0.01782 " pathEditMode="relative" ptsTypes="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A">
                                      <p:cBhvr>
                                        <p:cTn id="18" dur="3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 0.13356 C 0.08107 0.12778 0.08594 0.11389 0.0934 0.11597 C 0.12118 0.12338 0.09653 0.14375 0.0934 0.14699 C 0.0901 0.1463 0.08646 0.14653 0.08333 0.14468 C 0.07691 0.14097 0.07639 0.12986 0.075 0.12245 C 0.07951 0.11065 0.08107 0.11111 0.08993 0.10694 C 0.09618 0.10833 0.10278 0.10764 0.10833 0.11134 C 0.11059 0.11273 0.11007 0.11736 0.11007 0.12037 C 0.11007 0.14352 0.11232 0.13912 0.1033 0.14699 C 0.09653 0.14097 0.09774 0.13796 0.0934 0.12917 C 0.0934 0.12778 0.08854 0.10509 0.08854 0.10023 C 0.08854 0.08472 0.08715 0.06875 0.08993 0.0537 C 0.09201 0.04259 0.1033 0.03796 0.11007 0.03588 C 0.12604 0.03102 0.14253 0.02731 0.15833 0.02245 C 0.18281 0.02268 0.19392 0.01481 0.2033 0.04028 C 0.20173 0.05278 0.2 0.06551 0.19826 0.07801 C 0.19809 0.08102 0.19826 0.08472 0.19687 0.08704 C 0.19496 0.09005 0.17882 0.09468 0.175 0.09583 C 0.15798 0.08727 0.15937 0.08843 0.15521 0.06481 C 0.15607 0.0456 0.1559 0.02431 0.15833 0.00694 C 0.16076 -0.00972 0.16354 -0.00556 0.16996 -0.00857 C 0.18142 -0.01667 0.18559 -0.02037 0.19687 -0.02639 C 0.2 -0.02569 0.20382 -0.02639 0.2066 -0.02407 C 0.20868 -0.02222 0.21007 -0.01852 0.21007 -0.01528 C 0.21094 0.01088 0.21389 0.02268 0.2 0.03588 C 0.19687 0.03518 0.19271 0.03634 0.18993 0.03356 C 0.18889 0.03264 0.18594 0.01921 0.18507 0.01597 C 0.18993 -0.01111 0.21007 0.00903 0.21996 0.01806 C 0.22222 0.02917 0.22969 0.05 0.2217 0.06042 C 0.21996 0.0625 0.21719 0.06181 0.21493 0.0625 C 0.20555 0.06111 0.19618 0.05995 0.18663 0.0581 C 0.18437 0.05764 0.1809 0.05301 0.18021 0.05579 C 0.17882 0.06018 0.18229 0.06481 0.18333 0.06921 C 0.18732 0.08542 0.20555 0.09676 0.21493 0.10486 C 0.22274 0.11157 0.26337 0.11458 0.27673 0.11597 C 0.36614 0.11389 0.35642 0.12268 0.41163 0.09815 C 0.4368 0.06921 0.42726 0.03125 0.42326 -0.01296 C 0.42066 -0.04306 0.40555 -0.04792 0.38837 -0.07083 C 0.34896 -0.12315 0.28906 -0.14236 0.23507 -0.14954 C 0.1691 -0.14815 0.16146 -0.17384 0.14826 -0.11528 C 0.14965 -0.0662 0.14305 -0.02894 0.1684 0.00694 C 0.17309 0.01343 0.17743 0.02106 0.18333 0.02315 C 0.19219 0.03009 0.20226 0.03148 0.21163 0.03356 C 0.23212 0.03819 0.27326 0.04468 0.27326 0.04491 C 0.31944 0.04167 0.3658 0.04074 0.41163 0.03588 C 0.42083 0.03495 0.43021 0.03264 0.43837 0.02708 C 0.44288 0.02268 0.44427 0.01574 0.44826 0.01134 C 0.4533 0.00579 0.45937 0.00255 0.46493 -0.00185 C 0.46667 -0.0125 0.46927 -0.02755 0.4684 -0.0375 C 0.46736 -0.04884 0.46528 -0.06204 0.46163 -0.07083 C 0.45816 -0.08056 0.44132 -0.08472 0.43663 -0.08634 C 0.41024 -0.09583 0.41684 -0.09398 0.3967 -0.09745 C 0.34201 -0.09282 0.3283 -0.10648 0.29496 -0.07292 C 0.29323 -0.06713 0.28941 -0.06319 0.28993 -0.05532 C 0.29114 -0.04051 0.29427 -0.02569 0.3 -0.01296 C 0.30226 -0.0081 0.30746 -0.00764 0.31163 -0.00625 C 0.32726 -0.00069 0.34444 -0.00093 0.36024 0.00023 C 0.42778 -0.00532 0.42344 0.01574 0.45503 -0.02639 C 0.45399 -0.03611 0.45503 -0.04653 0.45173 -0.05532 C 0.45 -0.05972 0.44531 -0.06204 0.44167 -0.06343 C 0.43073 -0.06574 0.41944 -0.06782 0.40833 -0.07083 C 0.32951 -0.12037 0.29132 -0.10093 0.19687 -0.09745 C 0.18229 -0.08681 0.16528 -0.07894 0.16163 -0.05532 C 0.16215 -0.04931 0.16146 -0.04282 0.16354 -0.0375 C 0.17257 -0.01319 0.20087 -0.01667 0.21667 -0.01528 C 0.30503 -0.01944 0.29982 0.01782 0.31163 -0.03472 C 0.28993 -0.06343 0.2691 -0.06528 0.23993 -0.07963 C 0.22639 -0.08634 0.21423 -0.09722 0.2 -0.10185 C 0.18923 -0.10556 0.17778 -0.10324 0.16667 -0.10417 C 0.15104 -0.10556 0.13576 -0.10718 0.11996 -0.10857 C 0.08194 -0.10671 0.07673 -0.10787 0.04826 -0.09745 C 0.04149 -0.06806 0.08542 -0.07384 0.09496 -0.07292 C 0.17726 -0.07569 0.14548 -0.0544 0.16996 -0.08866 C 0.17205 -0.10509 0.17326 -0.10625 0.16996 -0.12639 C 0.15885 -0.19653 0.09479 -0.19537 0.0533 -0.20185 C 0.03003 -0.20046 0.0066 -0.20116 -0.01667 -0.19745 C -0.02049 -0.19676 -0.0191 -0.18611 -0.01667 -0.18194 C -0.01389 -0.17824 -0.01059 -0.17315 -0.0066 -0.17083 C 0.01458 -0.15926 0.05798 -0.15833 0.08021 -0.15532 C 0.09288 -0.15602 0.1066 -0.15093 0.1184 -0.15741 C 0.12257 -0.15972 0.11493 -0.16875 0.11163 -0.17292 C 0.10694 -0.1787 0.10104 -0.18264 0.09496 -0.18634 C 0.07743 -0.19745 0.05208 -0.19583 0.03333 -0.19745 C 0.01719 -0.19607 0.00069 -0.19815 -0.01493 -0.19306 C -0.01771 -0.19213 -0.0158 -0.1838 -0.01337 -0.18194 C -0.00799 -0.17824 -0.00122 -0.17847 0.00503 -0.17824 C 0.01441 -0.17778 0.02396 -0.17755 0.03333 -0.17523 C 0.08021 -0.17824 0.12673 -0.1794 0.17326 -0.18194 C 0.19618 -0.1831 0.19028 -0.17824 0.19826 -0.19514 C 0.20521 -0.23866 0.14392 -0.23634 0.12673 -0.2375 C 0.0993 -0.24236 0.08021 -0.24769 0.05 -0.23958 C 0.04618 -0.23843 0.05625 -0.23264 0.06007 -0.23079 C 0.06423 -0.2287 0.06875 -0.22894 0.07326 -0.22847 C 0.08715 -0.22732 0.10104 -0.22708 0.11493 -0.22639 C 0.18923 -0.22894 0.2842 -0.1787 0.33663 -0.24861 C 0.33785 -0.26065 0.34271 -0.27986 0.3283 -0.28634 C 0.28698 -0.30509 0.22864 -0.31435 0.18333 -0.31736 C 0.14618 -0.32153 0.10885 -0.32199 0.07187 -0.32199 C 0.04288 -0.32199 0.01389 -0.32199 -0.01493 -0.31736 C -0.02761 -0.31574 -0.00452 -0.30069 -0.00174 -0.29977 C 0.01128 -0.2956 0.025 -0.29537 0.03837 -0.29329 C 0.21892 -0.2963 0.23246 -0.29282 0.3566 -0.31296 C 0.35781 -0.31482 0.37344 -0.33704 0.37187 -0.3463 C 0.36701 -0.37269 0.35764 -0.38935 0.33854 -0.39977 C 0.33107 -0.4037 0.32274 -0.40347 0.31493 -0.40417 C 0.2934 -0.40625 0.25 -0.40857 0.25 -0.40833 C 0.21667 -0.40787 0.18333 -0.4081 0.15 -0.40625 C 0.12882 -0.40509 0.13229 -0.40671 0.12187 -0.39745 C 0.11667 -0.37778 0.13177 -0.37824 0.14167 -0.37523 C 0.25052 -0.37708 0.37517 -0.36551 0.48663 -0.39306 C 0.48715 -0.39375 0.49844 -0.40648 0.4967 -0.41088 C 0.49219 -0.42292 0.46128 -0.42616 0.46007 -0.42639 C 0.41649 -0.43588 0.42048 -0.43333 0.36857 -0.4375 C 0.325 -0.43681 0.28177 -0.43634 0.23837 -0.43519 C 0.23003 -0.43495 0.22031 -0.43935 0.21354 -0.4331 C 0.20382 -0.42407 0.21996 -0.41157 0.22326 -0.41088 C 0.24114 -0.40718 0.29826 -0.40301 0.31163 -0.40185 C 0.50885 -0.40648 0.43976 -0.39745 0.51996 -0.40857 C 0.51996 -0.40833 0.53073 -0.4206 0.52673 -0.42407 C 0.52083 -0.42894 0.51337 -0.42847 0.5066 -0.43079 C 0.47656 -0.44074 0.48194 -0.4375 0.44496 -0.43958 C 0.38785 -0.45046 0.3283 -0.4588 0.2717 -0.4375 C 0.27066 -0.43333 0.26701 -0.42616 0.275 -0.42639 C 0.31944 -0.42708 0.36389 -0.43079 0.40833 -0.4331 C 0.41285 -0.43449 0.41719 -0.43588 0.4217 -0.4375 C 0.42344 -0.43819 0.42778 -0.43773 0.42673 -0.43958 C 0.4118 -0.4669 0.40989 -0.46157 0.38837 -0.46412 C 0.37621 -0.46713 0.36406 -0.47292 0.35173 -0.47292 C 0.30781 -0.47755 0.21996 -0.48194 0.21996 -0.48171 C 0.18246 -0.48079 0.08802 -0.49375 0.03663 -0.46412 C 0.03125 -0.44144 0.06493 -0.44491 0.07187 -0.44421 C 0.12344 -0.44537 0.1559 -0.43056 0.19496 -0.45972 C 0.19566 -0.46181 0.20226 -0.47708 0.2 -0.47963 C 0.19531 -0.48542 0.18785 -0.48727 0.1816 -0.48866 C 0.15173 -0.50162 0.11701 -0.49838 0.08663 -0.49977 C -0.01563 -0.49699 -0.03698 -0.50162 -0.1066 -0.48866 C -0.10712 -0.48727 -0.10955 -0.48241 -0.10833 -0.47963 C -0.10712 -0.47708 -0.10399 -0.47778 -0.10174 -0.47755 C -0.09393 -0.47639 -0.08611 -0.47593 -0.0783 -0.47523 C -0.00625 -0.47894 0.04566 -0.47454 0.11007 -0.49977 C 0.11753 -0.53032 0.09305 -0.52384 0.08021 -0.52639 C 0.07118 -0.52824 0.06215 -0.53079 0.0533 -0.5331 C 0.02778 -0.53241 0.00226 -0.53218 -0.02327 -0.53079 C -0.02674 -0.53056 -0.03507 -0.52222 -0.0316 -0.52199 C -0.01268 -0.5213 0.00607 -0.525 0.025 -0.52639 C 0.03611 -0.53032 0.04757 -0.53148 0.05833 -0.53519 C 0.06076 -0.53588 0.06285 -0.53866 0.06493 -0.53958 C 0.0743 -0.54468 0.0934 -0.55069 0.0934 -0.55046 C 0.09444 -0.55232 0.09705 -0.55324 0.09687 -0.55532 C 0.09566 -0.56204 0.08854 -0.56296 0.08507 -0.56412 C 0.04826 -0.5625 0.02222 -0.56134 -0.01163 -0.54861 C 0.03281 -0.53542 0.125 -0.55069 0.125 -0.55046 C 0.21007 -0.56505 0.17882 -0.55648 0.21996 -0.56852 C 0.22413 -0.57708 0.22118 -0.58773 0.21163 -0.59074 C 0.20243 -0.59352 0.19271 -0.59213 0.18333 -0.59306 C 0.17222 -0.59421 0.16111 -0.59607 0.15 -0.59745 C 0.11771 -0.59607 0.0566 -0.60208 0.0184 -0.58403 C 0.0118 -0.55903 0.05104 -0.56458 0.0566 -0.56412 C 0.16371 -0.56528 0.24844 -0.56713 0.34826 -0.57523 C 0.36111 -0.58194 0.37378 -0.58889 0.38663 -0.59514 C 0.38923 -0.5963 0.39583 -0.59375 0.39496 -0.59745 C 0.39392 -0.60208 0.38837 -0.60046 0.38507 -0.60208 C 0.35486 -0.59907 0.32517 -0.58982 0.29496 -0.58403 C 0.16232 -0.50694 0.31892 -0.59005 0.18854 -0.54468 C 0.1717 -0.53819 0.1566 -0.52407 0.13993 -0.51736 C 0.12118 -0.50972 0.10069 -0.5088 0.0816 -0.50185 C 0.07604 -0.49051 0.07604 -0.49444 0.09167 -0.49306 C 0.1033 -0.4919 0.1151 -0.49144 0.12673 -0.49074 C 0.3026 -0.4956 0.44601 -0.49444 0.61163 -0.52639 C 0.6283 -0.54861 0.59948 -0.54583 0.59167 -0.5463 C 0.57673 -0.54722 0.56163 -0.54792 0.5467 -0.54861 C 0.46667 -0.54491 0.38663 -0.54282 0.3066 -0.5375 C 0.28298 -0.53588 0.28368 -0.53519 0.26996 -0.52639 C 0.29826 -0.5037 0.27934 -0.51644 0.35 -0.51736 C 0.41128 -0.51829 0.4441 -0.52153 0.5 -0.52639 C 0.5217 -0.5338 0.54566 -0.53796 0.56667 -0.54861 C 0.55486 -0.56921 0.52882 -0.56505 0.51163 -0.56644 C 0.44097 -0.56528 0.36476 -0.57894 0.2967 -0.54468 C 0.29548 -0.54236 0.28594 -0.53171 0.29496 -0.52847 C 0.31007 -0.52292 0.34167 -0.52199 0.34167 -0.52176 C 0.37934 -0.52315 0.48003 -0.51736 0.53333 -0.5375 C 0.54982 -0.54468 0.57292 -0.55394 0.58333 -0.57523 C 0.58229 -0.57824 0.58229 -0.58287 0.58003 -0.58403 C 0.5743 -0.58773 0.56771 -0.58542 0.56163 -0.58773 C 0.55278 -0.58773 0.54392 -0.58935 0.53507 -0.59074 C 0.45069 -0.58519 0.38021 -0.60857 0.31337 -0.55069 C 0.31094 -0.5463 0.30538 -0.53796 0.3066 -0.53519 C 0.31337 -0.5206 0.32396 -0.52222 0.33507 -0.51968 C 0.35642 -0.51991 0.47535 -0.51597 0.525 -0.52847 C 0.54201 -0.53287 0.55816 -0.5412 0.575 -0.5463 C 0.58993 -0.55093 0.60503 -0.5537 0.61996 -0.55741 C 0.63889 -0.56713 0.6441 -0.56505 0.64826 -0.58866 C 0.58785 -0.63357 0.4283 -0.60208 0.41163 -0.60208 C 0.33802 -0.59005 0.36267 -0.60486 0.3316 -0.58403 C 0.32951 -0.57477 0.32691 -0.57176 0.34167 -0.57083 C 0.35677 -0.56968 0.40937 -0.57384 0.43003 -0.57523 C 0.43941 -0.57894 0.44878 -0.58333 0.45833 -0.58773 C 0.4776 -0.59236 0.51667 -0.60208 0.51667 -0.60208 C 0.52621 -0.61458 0.52482 -0.61852 0.51337 -0.62847 C 0.45903 -0.62732 0.42101 -0.62593 0.37187 -0.61968 C 0.3691 -0.61829 0.36597 -0.61759 0.36354 -0.61644 C 0.36042 -0.61227 0.35851 -0.60602 0.3618 -0.60208 C 0.36632 -0.5956 0.37482 -0.59838 0.3816 -0.59745 C 0.41389 -0.60046 0.4467 -0.59792 0.4783 -0.60625 C 0.48819 -0.6088 0.49705 -0.61644 0.5066 -0.61968 C 0.50712 -0.62199 0.50972 -0.625 0.50833 -0.62639 C 0.50278 -0.63171 0.47361 -0.63287 0.4717 -0.6331 C 0.42118 -0.6294 0.37048 -0.62708 0.31996 -0.62199 C 0.31094 -0.62107 0.30139 -0.6206 0.2934 -0.61644 C 0.28837 -0.61181 0.28298 -0.59653 0.28003 -0.58866 C 0.28055 -0.58357 0.28142 -0.56713 0.28663 -0.56412 C 0.31406 -0.54861 0.38906 -0.54792 0.41337 -0.5463 C 0.45399 -0.54699 0.49462 -0.54583 0.53507 -0.54861 C 0.57187 -0.55116 0.64496 -0.56181 0.64496 -0.56157 C 0.65382 -0.56412 0.66319 -0.56435 0.6717 -0.56852 C 0.6743 -0.56991 0.67917 -0.57546 0.67673 -0.57755 C 0.66996 -0.58333 0.66111 -0.58194 0.6533 -0.58403 C 0.57135 -0.58287 0.49705 -0.58032 0.41667 -0.57083 C 0.39774 -0.56273 0.37847 -0.55648 0.36024 -0.5463 C 0.34618 -0.53843 0.31996 -0.51736 0.31996 -0.51713 C 0.31719 -0.50995 0.31111 -0.50347 0.31163 -0.49514 C 0.31562 -0.42963 0.40851 -0.44421 0.43507 -0.4419 C 0.52118 -0.42963 0.60677 -0.42801 0.6934 -0.43079 C 0.69722 -0.43148 0.70208 -0.42963 0.70503 -0.4331 C 0.70677 -0.43495 0.70555 -0.44144 0.7033 -0.4419 C 0.68125 -0.44537 0.65885 -0.44421 0.63663 -0.44421 C 0.58107 -0.44144 0.54184 -0.44421 0.49167 -0.42407 C 0.45937 -0.38171 0.47118 -0.33843 0.51163 -0.31088 C 0.55764 -0.2794 0.61857 -0.28056 0.6684 -0.27523 C 0.71892 -0.27593 0.76944 -0.27546 0.81996 -0.27755 C 0.83559 -0.27824 0.83403 -0.27847 0.84167 -0.28866 C 0.84114 -0.30278 0.84479 -0.31829 0.83993 -0.33079 C 0.83351 -0.34699 0.82118 -0.35764 0.81007 -0.36852 C 0.75 -0.42708 0.68264 -0.43495 0.61007 -0.4419 C 0.5618 -0.44653 0.46493 -0.45069 0.46493 -0.45046 C 0.43663 -0.45 0.40833 -0.45069 0.38003 -0.44861 C 0.37048 -0.44792 0.37604 -0.42824 0.37673 -0.42407 C 0.37934 -0.41065 0.3875 -0.40116 0.3967 -0.39514 C 0.42396 -0.37755 0.47726 -0.38287 0.50833 -0.37963 C 0.54271 -0.38102 0.57726 -0.38032 0.61163 -0.38403 C 0.61319 -0.38426 0.61805 -0.3956 0.60173 -0.40185 C 0.59427 -0.40463 0.58611 -0.40347 0.5783 -0.40417 C 0.57639 -0.40394 0.52118 -0.40602 0.51163 -0.38866 C 0.50781 -0.38171 0.50729 -0.37222 0.50503 -0.36412 C 0.50677 -0.3456 0.50503 -0.32593 0.51007 -0.30857 C 0.51736 -0.28287 0.54635 -0.28403 0.56007 -0.27963 C 0.62378 -0.25949 0.5691 -0.27107 0.63663 -0.25972 C 0.67274 -0.26042 0.70885 -0.25903 0.74496 -0.26343 C 0.7467 -0.26366 0.74757 -0.26644 0.7467 -0.26852 C 0.74357 -0.27685 0.73107 -0.28218 0.725 -0.28403 C 0.70972 -0.27778 0.7158 -0.25463 0.71493 -0.23588 C 0.71389 -0.15069 0.71319 -0.06644 0.71163 0.01806 C 0.71146 0.03009 0.70816 0.03194 0.70173 0.03819 C 0.62795 0.0287 0.55191 0.01018 0.51163 -0.08194 C 0.51267 -0.09213 0.51128 -0.10232 0.51493 -0.11088 C 0.51701 -0.11574 0.52292 -0.11505 0.52673 -0.11736 C 0.53177 -0.12083 0.53628 -0.12477 0.54167 -0.12639 C 0.58073 -0.13843 0.62309 -0.14838 0.66337 -0.15069 C 0.675 -0.15 0.69826 -0.16412 0.69826 -0.14954 C 0.69826 -0.13565 0.64531 -0.11088 0.63663 -0.10417 C 0.62552 -0.0956 0.61597 -0.08403 0.60503 -0.07523 C 0.59479 -0.0669 0.58403 -0.05972 0.57326 -0.05301 C 0.56406 -0.04722 0.55469 -0.0419 0.54496 -0.0375 C 0.54323 -0.03681 0.53993 -0.03449 0.53993 -0.03519 C 0.53993 -0.03796 0.54323 -0.03819 0.54496 -0.03958 C 0.54774 -0.04491 0.54965 -0.05093 0.5533 -0.05532 C 0.55607 -0.05857 0.56111 -0.05787 0.56337 -0.06343 C 0.58333 -0.09583 0.59167 -0.14236 0.59826 -0.18403 C 0.5993 -0.21065 0.60364 -0.23449 0.5934 -0.25741 C 0.59114 -0.26412 0.57344 -0.26458 0.5684 -0.26458 C 0.55226 -0.26435 0.53576 -0.26458 0.51996 -0.25972 C 0.50469 -0.25509 0.49896 -0.20301 0.4967 -0.18866 C 0.49792 -0.15857 0.49357 -0.08264 0.51667 -0.05301 C 0.52621 -0.04074 0.53871 -0.03472 0.55 -0.02407 C 0.55486 -0.02014 0.55937 -0.01505 0.56493 -0.01296 C 0.57795 -0.00833 0.59167 -0.01019 0.60503 -0.00857 C 0.61719 -0.01088 0.62951 -0.0125 0.64167 -0.01528 C 0.64618 -0.0162 0.65278 -0.01435 0.65503 -0.01968 C 0.66094 -0.03449 0.66337 -0.06412 0.66337 -0.06389 C 0.66649 -0.14051 0.65816 -0.22454 0.6033 -0.26644 C 0.59496 -0.27269 0.58437 -0.27083 0.575 -0.27292 C 0.54427 -0.29005 0.52118 -0.28634 0.48837 -0.28403 C 0.48455 -0.27593 0.48055 -0.26782 0.47673 -0.25972 C 0.46805 -0.24144 0.47691 -0.21644 0.48003 -0.19514 C 0.48264 -0.17824 0.50278 -0.16991 0.51163 -0.16644 C 0.55555 -0.14954 0.55121 -0.15139 0.58837 -0.14954 C 0.59496 -0.15 0.60243 -0.14954 0.60833 -0.15301 C 0.61076 -0.15486 0.61042 -0.16042 0.61007 -0.16412 C 0.60746 -0.18796 0.6033 -0.18727 0.58663 -0.19745 C 0.56232 -0.21227 0.53628 -0.21412 0.51007 -0.21968 C 0.49722 -0.21736 0.4842 -0.2169 0.4717 -0.21296 C 0.46979 -0.21227 0.4684 -0.20903 0.4684 -0.20718 C 0.46892 -0.18472 0.46962 -0.16296 0.47326 -0.1419 C 0.47986 -0.10463 0.48837 -0.11412 0.50503 -0.08634 C 0.51285 -0.07338 0.51684 -0.05671 0.525 -0.04421 C 0.53298 -0.0338 0.54548 -0.02708 0.55503 -0.01736 C 0.55677 -0.00857 0.55746 0.00093 0.56007 0.00926 C 0.56076 0.01157 0.56493 0.01111 0.56493 0.01366 C 0.56493 0.06227 0.51649 0.0537 0.4934 0.05579 C 0.48611 0.05648 0.47899 0.05741 0.4717 0.0581 C 0.4533 0.05741 0.43472 0.05972 0.41667 0.05579 C 0.4066 0.0537 0.39635 0.04884 0.38837 0.04028 C 0.38229 0.03356 0.37014 0.02037 0.37014 0.0206 C 0.36076 -0.01042 0.36059 -0.00208 0.35833 -0.0375 C 0.35903 -0.05532 0.35937 -0.07292 0.36024 -0.09213 C 0.36059 -0.09745 0.3592 -0.10509 0.3618 -0.11088 C 0.36458 -0.11713 0.37135 -0.12037 0.375 -0.12407 C 0.38073 -0.13218 0.38264 -0.14514 0.38993 -0.15069 C 0.43107 -0.18218 0.4816 -0.19537 0.5283 -0.19977 C 0.54323 -0.19745 0.55955 -0.20139 0.57326 -0.19306 C 0.57847 -0.19005 0.57673 -0.17083 0.57673 -0.1706 C 0.57726 -0.11759 0.57639 -0.06412 0.5783 -0.01088 C 0.57864 0.00023 0.58385 0.04444 0.59167 0.0537 C 0.64826 0.1213 0.57726 0.02778 0.60833 0.06921 C 0.62448 0.06852 0.6408 0.0706 0.6566 0.0669 C 0.6816 0.06088 0.67986 0.01273 0.68333 -0.01088 C 0.68663 -0.06319 0.69114 -0.1206 0.6816 -0.16644 C 0.67917 -0.17847 0.61302 -0.29213 0.6066 -0.29977 C 0.53767 -0.40023 0.44948 -0.51111 0.34826 -0.55069 C 0.33021 -0.55903 0.31059 -0.55417 0.29167 -0.55741 C 0.27048 -0.56088 0.24948 -0.56644 0.2283 -0.57083 C 0.19219 -0.56944 0.15972 -0.57755 0.1283 -0.54861 C 0.12257 -0.54468 0.12205 -0.53194 0.1184 -0.52407 C 0.10121 -0.48727 0.11371 -0.52407 0.1 -0.47292 C 0.09965 -0.42338 0.09826 -0.37361 0.09826 -0.32407 C 0.09826 -0.29583 0.09792 -0.26759 0.1 -0.23958 C 0.10035 -0.23588 0.13507 -0.22292 0.13854 -0.22199 C 0.1441 -0.21435 0.14913 -0.20764 0.15173 -0.19745 C 0.15121 -0.19444 0.15191 -0.19028 0.15 -0.18866 C 0.14826 -0.18704 0.14566 -0.19005 0.1434 -0.19074 C 0.14062 -0.19167 0.13785 -0.19236 0.13507 -0.19306 C 0.10937 -0.20972 0.17187 -0.19769 0.17326 -0.19745 C 0.22326 -0.18542 0.27257 -0.18218 0.32326 -0.17824 C 0.50694 -0.11944 0.29392 -0.18241 0.44496 -0.14954 C 0.4783 -0.1412 0.51042 -0.12176 0.5434 -0.11088 C 0.54618 -0.10556 0.5493 -0.10069 0.55173 -0.09514 C 0.5526 -0.09329 0.55451 -0.0919 0.5533 -0.08866 C 0.54896 -0.08287 0.51962 -0.07986 0.5184 -0.07963 C 0.48785 -0.08102 0.45729 -0.08264 0.42673 -0.08403 C 0.41823 -0.08449 0.41007 -0.08866 0.40173 -0.09213 C 0.34948 -0.10324 0.35816 -0.10093 0.30833 -0.10857 C 0.28837 -0.11667 0.26962 -0.12755 0.25 -0.1375 C 0.24722 -0.14051 0.24427 -0.14329 0.24167 -0.1463 C 0.23993 -0.14954 0.23611 -0.15 0.23663 -0.15301 C 0.23715 -0.15625 0.24114 -0.15648 0.2434 -0.15741 C 0.24861 -0.15926 0.27604 -0.16551 0.28003 -0.16644 C 0.28663 -0.17014 0.29305 -0.17454 0.3 -0.17824 C 0.30538 -0.17986 0.31128 -0.1794 0.31667 -0.18194 C 0.33923 -0.19306 0.35989 -0.21019 0.3783 -0.23079 C 0.38993 -0.27407 0.38854 -0.25648 0.38507 -0.31296 C 0.37708 -0.44421 0.25035 -0.43773 0.18021 -0.43958 C 0.13871 -0.43727 0.14253 -0.45 0.13333 -0.40625 C 0.13021 -0.37338 0.13507 -0.30995 0.14496 -0.27755 C 0.14896 -0.26458 0.1566 -0.25394 0.16163 -0.2419 C 0.16927 -0.22431 0.17361 -0.20579 0.18333 -0.18866 C 0.1908 -0.17824 0.20173 -0.16968 0.21163 -0.16181 C 0.26285 -0.12153 0.30677 -0.1081 0.36493 -0.09977 C 0.39722 -0.10046 0.42951 -0.09861 0.46163 -0.10185 C 0.46562 -0.10232 0.4717 -0.11088 0.4717 -0.11065 C 0.47604 -0.12847 0.46337 -0.1162 0.45833 -0.11296 C 0.43524 -0.05208 0.46337 -0.11319 0.4316 -0.07523 C 0.42604 -0.06852 0.42309 -0.05857 0.4184 -0.05069 C 0.40694 -0.03125 0.39739 -0.00926 0.38333 0.00694 C 0.37882 0.01204 0.37413 0.01667 0.37014 0.02245 C 0.3625 0.0331 0.36059 0.0412 0.35173 0.04931 C 0.34896 0.04815 0.33177 0.04514 0.34496 0.03356 C 0.34982 0.0294 0.3559 0.02847 0.3618 0.02708 C 0.37812 0.02268 0.39496 0.02106 0.41163 0.01806 C 0.43646 0.00625 0.4625 -0.00093 0.48663 -0.01528 C 0.58003 -0.07037 0.5684 -0.06366 0.6316 -0.11736 C 0.63837 -0.13519 0.65278 -0.15093 0.65173 -0.17083 C 0.65 -0.20046 0.65208 -0.23079 0.6467 -0.25972 C 0.64462 -0.27083 0.6368 -0.27917 0.63003 -0.28634 C 0.59809 -0.32199 0.59618 -0.31505 0.55833 -0.32407 C 0.53941 -0.3338 0.52135 -0.34699 0.50173 -0.35301 C 0.48646 -0.35764 0.47066 -0.35417 0.45503 -0.35532 C 0.43732 -0.35648 0.41944 -0.35833 0.40173 -0.35972 C 0.38489 -0.3588 0.34618 -0.35972 0.3283 -0.34861 C 0.31979 -0.34329 0.31389 -0.33218 0.3066 -0.32407 C 0.28993 -0.25093 0.27656 -0.18681 0.2967 -0.10625 C 0.30087 -0.0912 0.31962 -0.08843 0.33021 -0.07755 C 0.33923 -0.06829 0.34583 -0.05509 0.35521 -0.0463 C 0.37934 -0.02292 0.43125 -0.0338 0.45833 -0.03079 C 0.48663 -0.03472 0.48264 -0.02662 0.4967 -0.05532 C 0.49722 -0.06343 0.49861 -0.06852 0.49826 -0.07523 C 0.49705 -0.09769 0.49705 -0.12083 0.49167 -0.1419 C 0.48542 -0.16644 0.45607 -0.1669 0.44167 -0.16852 C 0.42708 -0.17361 0.41267 -0.16829 0.39826 -0.16412 C 0.38403 -0.14954 0.3816 -0.14005 0.37673 -0.11528 C 0.37465 -0.09213 0.38107 -0.06343 0.37187 -0.0419 C 0.36875 -0.03472 0.35937 -0.04491 0.35347 -0.0463 C 0.34219 -0.05833 0.32969 -0.06273 0.31667 -0.06852 C 0.31406 -0.07315 0.30382 -0.09352 0.31163 -0.09977 C 0.3184 -0.10532 0.32743 -0.1037 0.33507 -0.10625 C 0.37535 -0.1206 0.33038 -0.11181 0.40173 -0.11528 C 0.43628 -0.11042 0.45087 -0.12454 0.45833 -0.08634 C 0.45729 -0.06782 0.45851 -0.04884 0.45503 -0.03079 C 0.45347 -0.02269 0.44878 -0.01505 0.4434 -0.01088 C 0.4243 0.00393 0.38923 0.02106 0.36493 0.02315 C 0.35052 0.02685 0.33611 0.02639 0.3217 0.02708 C 0.29305 0.03079 0.26857 0.0294 0.23993 0.02708 C 0.23715 0.02268 0.23472 0.0206 0.2316 0.01806 C 0.22621 0.01366 0.21788 0.01435 0.21493 0.00694 C 0.20798 -0.01019 0.20955 -0.03148 0.2066 -0.05069 C 0.20746 -0.09097 0.19826 -0.15139 0.22673 -0.17963 C 0.23229 -0.18519 0.23837 -0.1912 0.24496 -0.19306 C 0.26632 -0.19884 0.31007 -0.20185 0.31007 -0.20162 C 0.34531 -0.20069 0.38229 -0.21574 0.4033 -0.17292 C 0.40469 -0.16458 0.40746 -0.15232 0.4033 -0.14421 C 0.40121 -0.14028 0.3967 -0.14097 0.3934 -0.13958 C 0.37726 -0.13287 0.38125 -0.13519 0.36024 -0.1331 C 0.31337 -0.13449 0.26649 -0.13287 0.21996 -0.1375 C 0.20729 -0.13866 0.19583 -0.14977 0.18333 -0.15301 C 0.18107 -0.15532 0.1783 -0.15671 0.17673 -0.15972 C 0.17482 -0.16366 0.17326 -0.17292 0.17326 -0.17269 C 0.18837 -0.1831 0.20451 -0.17824 0.21996 -0.17083 C 0.23107 -0.13125 0.2342 -0.13472 0.22673 -0.07292 C 0.22604 -0.06782 0.22239 -0.06343 0.2184 -0.06343 C 0.21285 -0.06273 0.20729 -0.06204 0.20173 -0.05972 C 0.18576 -0.06227 0.15694 -0.06227 0.13993 -0.06644 C 0.13142 -0.06944 0.12344 -0.07593 0.11493 -0.07963 C 0.0934 -0.10903 0.10243 -0.10278 0.10833 -0.02199 C 0.10972 -0.00602 0.12257 0.03218 0.13333 0.04259 C 0.13837 0.04722 0.14444 0.04838 0.15 0.05139 C 0.21215 0.04954 0.21788 0.0706 0.2467 0.02245 C 0.25191 -0.01597 0.25538 -0.04907 0.2566 -0.08866 C 0.25607 -0.11991 0.26111 -0.14954 0.25503 -0.17824 C 0.23298 -0.28194 0.2217 -0.29306 0.17326 -0.35069 C 0.1559 -0.37222 0.1434 -0.38634 0.11996 -0.39745 C 0.10607 -0.40394 0.08021 -0.40509 0.06493 -0.40625 C 0.02604 -0.39792 0.02986 -0.40903 0.025 -0.35972 C 0.02726 -0.33148 0.02882 -0.30324 0.0316 -0.27523 C 0.03212 -0.26921 0.03212 -0.26366 0.03507 -0.25741 C 0.03767 -0.25301 0.04288 -0.25324 0.04687 -0.25069 C 0.07187 -0.23542 0.05104 -0.24375 0.0783 -0.23472 C 0.08264 -0.23495 0.12048 -0.22708 0.125 -0.2419 C 0.12743 -0.24954 0.12673 -0.25833 0.1283 -0.26644 C 0.12899 -0.26968 0.13055 -0.27222 0.1316 -0.27523 C 0.12917 -0.42199 0.13785 -0.33611 0.125 -0.38403 C 0.12048 -0.38032 0.1151 -0.37824 0.11163 -0.37292 C 0.1033 -0.35995 0.10451 -0.33056 0.1033 -0.31528 C 0.10469 -0.29653 0.10052 -0.27361 0.11007 -0.25972 C 0.13142 -0.22894 0.17048 -0.23495 0.19826 -0.23079 C 0.24271 -0.23588 0.28524 -0.21898 0.3033 -0.27963 C 0.30087 -0.33958 0.31232 -0.37685 0.26667 -0.39306 C 0.25798 -0.39607 0.24878 -0.39607 0.23993 -0.39745 C 0.23194 -0.40023 0.22535 -0.40394 0.21667 -0.39514 C 0.21354 -0.3919 0.21441 -0.38472 0.21354 -0.37963 C 0.2151 -0.36898 0.21788 -0.32917 0.23003 -0.3213 C 0.2717 -0.28727 0.31163 -0.28657 0.35833 -0.28403 C 0.44739 -0.28542 0.49965 -0.26829 0.5717 -0.32639 C 0.57899 -0.33819 0.58767 -0.34861 0.5934 -0.36181 C 0.5967 -0.36898 0.59861 -0.37778 0.59826 -0.38634 C 0.59739 -0.41111 0.59618 -0.43634 0.58993 -0.45972 C 0.5875 -0.46898 0.58003 -0.47523 0.57326 -0.47963 C 0.51406 -0.51759 0.51875 -0.51042 0.46163 -0.51296 C 0.39323 -0.50255 0.36094 -0.53056 0.34167 -0.45972 C 0.33923 -0.43148 0.33472 -0.40069 0.35173 -0.37523 C 0.35833 -0.36528 0.40746 -0.35926 0.41996 -0.35741 C 0.45555 -0.3581 0.49114 -0.35718 0.52673 -0.35972 C 0.53524 -0.36042 0.5441 -0.36157 0.55173 -0.36644 C 0.55625 -0.36944 0.55833 -0.37685 0.56163 -0.38194 C 0.56528 -0.39421 0.56788 -0.4 0.56667 -0.41528 C 0.56562 -0.42963 0.56267 -0.44421 0.56007 -0.45857 C 0.5592 -0.46204 0.55937 -0.46782 0.5566 -0.47083 C 0.54045 -0.48773 0.51423 -0.48727 0.49496 -0.48866 C 0.42014 -0.47639 0.45035 -0.50162 0.43333 -0.45532 C 0.43437 -0.43681 0.43403 -0.41806 0.43663 -0.39977 C 0.43976 -0.37732 0.46215 -0.37176 0.475 -0.36852 C 0.49982 -0.36227 0.51458 -0.36181 0.53837 -0.35972 C 0.58698 -0.36088 0.62864 -0.35903 0.675 -0.36852 C 0.67951 -0.37361 0.68437 -0.37824 0.68837 -0.38403 C 0.68958 -0.38588 0.68993 -0.38843 0.68993 -0.39074 C 0.68993 -0.42639 0.66996 -0.41991 0.64826 -0.42199 C 0.60191 -0.41551 0.60451 -0.43171 0.58507 -0.38866 C 0.58264 -0.3831 0.58177 -0.37685 0.58003 -0.37083 C 0.57951 -0.36343 0.57812 -0.35602 0.5783 -0.34861 C 0.57864 -0.32708 0.57864 -0.30532 0.5816 -0.28403 C 0.58576 -0.25463 0.61528 -0.25579 0.6316 -0.25301 C 0.65781 -0.25463 0.67239 -0.24375 0.67673 -0.27755 C 0.675 -0.29907 0.67413 -0.32199 0.6717 -0.3419 C 0.67083 -0.35023 0.67014 -0.35926 0.66667 -0.36644 C 0.66458 -0.3706 0.66024 -0.37153 0.6566 -0.37292 C 0.6434 -0.37824 0.61667 -0.38634 0.61667 -0.38611 C 0.58663 -0.38426 0.58246 -0.39005 0.56337 -0.36852 C 0.56007 -0.30995 0.56024 -0.33889 0.56996 -0.2463 C 0.57118 -0.23588 0.57083 -0.22153 0.575 -0.21088 C 0.57847 -0.20208 0.58542 -0.1963 0.59167 -0.19074 C 0.6191 -0.16574 0.6375 -0.15532 0.66667 -0.1419 C 0.64722 -0.125 0.66267 -0.14329 0.65503 -0.12083 C 0.6533 -0.11435 0.64913 -0.11111 0.6467 -0.10625 C 0.64861 -0.0838 0.64878 -0.05903 0.65833 -0.03958 C 0.65781 -0.03657 0.65816 -0.03449 0.6566 -0.03079 C 0.65503 -0.0287 0.65226 -0.02894 0.65 -0.02847 C 0.64444 -0.02732 0.63889 -0.02708 0.63333 -0.02639 C 0.57847 -0.02755 0.52448 -0.0287 0.46996 -0.03472 C 0.47101 -0.03009 0.47118 -0.02593 0.47326 -0.02407 C 0.47552 -0.02199 0.47899 -0.02361 0.4816 -0.02199 C 0.48524 -0.01968 0.48785 -0.01435 0.49167 -0.01296 C 0.52205 -0.00185 0.55399 -0.00208 0.58507 0.00023 C 0.6033 0.00162 0.6217 0.00324 0.63993 0.00486 C 0.66267 0.00324 0.68559 0.00255 0.70833 0.00023 C 0.71458 -0.00046 0.72153 0.00046 0.72673 -0.00579 C 0.73021 -0.00718 0.73507 -0.02894 0.73663 -0.03519 C 0.73958 -0.07616 0.74965 -0.1331 0.7184 -0.15741 C 0.70972 -0.16412 0.69844 -0.16088 0.68837 -0.16181 C 0.67274 -0.15972 0.65555 -0.16482 0.64167 -0.15532 C 0.61441 -0.13681 0.58472 -0.0831 0.56493 -0.05069 C 0.55642 -0.00602 0.55434 0.03681 0.56163 0.08472 C 0.56198 0.08727 0.56493 0.08773 0.56667 0.08912 C 0.59062 0.10764 0.57847 0.09977 0.61667 0.10486 C 0.66667 0.10116 0.71701 0.10208 0.76667 0.09375 C 0.77517 0.09236 0.7809 0.08125 0.78837 0.07593 C 0.79687 0.06991 0.80607 0.06551 0.81493 0.06042 C 0.83351 0.01667 0.83437 0.00602 0.83993 -0.04421 C 0.83941 -0.07894 0.84288 -0.11435 0.83837 -0.14954 C 0.83663 -0.16227 0.82569 -0.17107 0.8217 -0.18403 C 0.81562 -0.20394 0.8151 -0.22662 0.80833 -0.2463 C 0.78871 -0.30278 0.73889 -0.31829 0.69826 -0.32847 C 0.68212 -0.32708 0.66545 -0.33056 0.65 -0.32407 C 0.62656 -0.31412 0.62309 -0.27431 0.6184 -0.24861 C 0.61719 -0.22708 0.61232 -0.20718 0.61337 -0.18403 C 0.61406 -0.17037 0.61771 -0.15741 0.61996 -0.14421 C 0.62048 -0.1412 0.62014 -0.1375 0.6217 -0.13519 C 0.62864 -0.12569 0.64184 -0.12732 0.65 -0.12639 C 0.65937 -0.12685 0.7066 -0.125 0.71996 -0.1375 C 0.74097 -0.15694 0.77673 -0.20718 0.77673 -0.20718 C 0.78663 -0.23009 0.79896 -0.25232 0.8066 -0.27755 C 0.82569 -0.34144 0.82361 -0.4169 0.82673 -0.48403 C 0.82621 -0.53819 0.8375 -0.59491 0.825 -0.6463 C 0.80434 -0.73125 0.73837 -0.83634 0.6717 -0.87292 C 0.66406 -0.87708 0.65503 -0.87454 0.6467 -0.87523 C 0.5684 -0.8713 0.56371 -0.88542 0.51163 -0.82847 C 0.49705 -0.79213 0.48316 -0.76366 0.5033 -0.72199 C 0.50642 -0.71551 0.51441 -0.71759 0.51996 -0.71528 C 0.54357 -0.7169 0.6316 -0.71644 0.6684 -0.7331 C 0.67708 -0.73704 0.6842 -0.7456 0.69167 -0.75301 C 0.70816 -0.76944 0.725 -0.78519 0.73993 -0.80417 C 0.74913 -0.81574 0.75555 -0.83079 0.76337 -0.84421 C 0.7684 -0.86875 0.77326 -0.87847 0.76337 -0.90625 C 0.7618 -0.91042 0.7566 -0.90926 0.7533 -0.91088 C 0.71996 -0.90556 0.68628 -0.9037 0.6533 -0.89514 C 0.59323 -0.87963 0.54739 -0.81644 0.50833 -0.75972 C 0.4908 -0.69931 0.48542 -0.63588 0.49496 -0.57083 C 0.49687 -0.55903 0.50538 -0.54884 0.51007 -0.5375 C 0.52135 -0.51019 0.52587 -0.48009 0.5467 -0.46181 C 0.54809 -0.46065 0.54496 -0.46574 0.5434 -0.46644 C 0.53958 -0.46806 0.53559 -0.46782 0.5316 -0.46852 C 0.51493 -0.48727 0.49271 -0.49074 0.4717 -0.49514 C 0.46667 -0.49444 0.46059 -0.49699 0.4566 -0.49306 C 0.4533 -0.48982 0.46215 -0.47338 0.46337 -0.47292 C 0.47465 -0.46782 0.49722 -0.46435 0.51163 -0.46181 C 0.51996 -0.4625 0.52864 -0.46088 0.53663 -0.46412 C 0.53889 -0.46505 0.53854 -0.46991 0.53837 -0.47292 C 0.5375 -0.48357 0.5375 -0.49514 0.53333 -0.50417 C 0.52274 -0.52708 0.50955 -0.54792 0.49496 -0.56644 C 0.42222 -0.65787 0.50851 -0.55301 0.4316 -0.63519 C 0.40625 -0.66227 0.40521 -0.66991 0.37673 -0.68472 C 0.37465 -0.68704 0.36701 -0.6919 0.37014 -0.69306 C 0.37639 -0.69676 0.39514 -0.68125 0.4 -0.67963 C 0.41146 -0.67546 0.42344 -0.67384 0.43507 -0.67083 C 0.54323 -0.58426 0.41319 -0.68565 0.51667 -0.61296 C 0.53542 -0.59977 0.5717 -0.57083 0.5717 -0.5706 C 0.58177 -0.55278 0.58854 -0.54607 0.59167 -0.52639 C 0.59114 -0.52338 0.59219 -0.51829 0.58993 -0.51736 C 0.57604 -0.51111 0.5467 -0.50625 0.5467 -0.50602 C 0.46823 -0.50787 0.33715 -0.42523 0.31163 -0.52407 C 0.31267 -0.5338 0.31267 -0.54468 0.31493 -0.55301 C 0.31753 -0.56366 0.34548 -0.57083 0.35173 -0.57338 C 0.40434 -0.59005 0.37326 -0.58495 0.4184 -0.58866 C 0.44167 -0.59375 0.46441 -0.60208 0.48837 -0.58866 C 0.49305 -0.58773 0.48976 -0.57384 0.48663 -0.56852 C 0.48385 -0.56343 0.47778 -0.56412 0.47326 -0.56181 C 0.44861 -0.53588 0.40642 -0.53935 0.37673 -0.5375 C 0.34722 -0.53819 0.31788 -0.53843 0.28837 -0.53958 C 0.27257 -0.54028 0.27621 -0.53889 0.26667 -0.54861 C 0.27205 -0.57616 0.32361 -0.57338 0.34167 -0.57338 C 0.38715 -0.57477 0.43281 -0.57593 0.4783 -0.57755 C 0.49444 -0.60949 0.4816 -0.63588 0.46493 -0.65972 C 0.43802 -0.69907 0.41423 -0.69907 0.37673 -0.70417 C 0.3441 -0.69583 0.34496 -0.69907 0.32673 -0.66412 C 0.32031 -0.63009 0.31857 -0.59907 0.31667 -0.56412 C 0.31805 -0.54607 0.31493 -0.47639 0.33333 -0.46412 C 0.34271 -0.45857 0.35347 -0.45857 0.36354 -0.45532 C 0.37014 -0.45347 0.37673 -0.45232 0.38333 -0.45069 C 0.42326 -0.45278 0.43559 -0.44005 0.45503 -0.48194 C 0.45729 -0.48727 0.45937 -0.49236 0.46163 -0.49745 C 0.45989 -0.52569 0.46094 -0.5544 0.4566 -0.58194 C 0.45521 -0.59028 0.44948 -0.59607 0.44496 -0.60208 C 0.42726 -0.625 0.40833 -0.6463 0.38993 -0.66852 C 0.35 -0.7169 0.30052 -0.73333 0.25 -0.74931 C 0.20798 -0.74722 0.17778 -0.7588 0.14687 -0.72407 C 0.13437 -0.69097 0.13437 -0.66319 0.14687 -0.62847 C 0.14965 -0.62014 0.15104 -0.60949 0.1566 -0.60417 C 0.16337 -0.59815 0.17222 -0.6 0.18021 -0.59745 C 0.20868 -0.58843 0.23212 -0.58588 0.26163 -0.58403 C 0.27778 -0.58773 0.29479 -0.58357 0.31007 -0.59074 C 0.31753 -0.59421 0.31441 -0.6213 0.31337 -0.62639 C 0.30607 -0.66296 0.2717 -0.67037 0.24826 -0.67755 C 0.21667 -0.67755 0.18507 -0.67755 0.1533 -0.67523 C 0.14392 -0.67454 0.13368 -0.67384 0.125 -0.66852 C 0.11285 -0.66088 0.10278 -0.64792 0.09167 -0.6375 C 0.08576 -0.62315 0.0783 -0.61042 0.0783 -0.59306 C 0.0783 -0.57454 0.07691 -0.55509 0.0816 -0.5375 C 0.08403 -0.52801 0.09236 -0.52338 0.09826 -0.51736 C 0.10746 -0.50787 0.11701 -0.49884 0.12673 -0.49074 C 0.17396 -0.45232 0.22465 -0.45509 0.2783 -0.45301 C 0.30937 -0.45417 0.33507 -0.44421 0.35833 -0.46852 C 0.36962 -0.5125 0.33021 -0.5331 0.31007 -0.55069 C 0.29601 -0.56296 0.2842 -0.58056 0.2684 -0.58866 C 0.25278 -0.59676 0.23507 -0.59398 0.2184 -0.59745 C 0.20052 -0.60208 0.18298 -0.60648 0.16493 -0.61088 C 0.10173 -0.60764 0.07465 -0.64097 0.06996 -0.58194 C 0.07118 -0.57338 0.07014 -0.56319 0.07326 -0.55532 C 0.08507 -0.52523 0.13646 -0.52384 0.1566 -0.51968 C 0.17951 -0.52107 0.2033 -0.51597 0.225 -0.52407 C 0.2309 -0.52662 0.22656 -0.54167 0.22326 -0.54861 C 0.21771 -0.55995 0.20798 -0.56644 0.2 -0.57523 C 0.19548 -0.58056 0.14479 -0.59005 0.14167 -0.59074 C 0.07048 -0.58912 0.05868 -0.62338 0.04496 -0.56852 C 0.04896 -0.53218 0.06667 -0.53032 0.08993 -0.51968 C 0.13576 -0.49931 0.08542 -0.51667 0.13993 -0.49977 C 0.16667 -0.50162 0.1934 -0.49838 0.21996 -0.50185 C 0.22864 -0.50301 0.22396 -0.52708 0.22326 -0.52847 C 0.22135 -0.53264 0.21632 -0.53241 0.21354 -0.53519 C 0.20868 -0.53982 0.20538 -0.54745 0.2 -0.55069 C 0.19253 -0.55532 0.16354 -0.55671 0.1566 -0.55741 C 0.1033 -0.55579 0.07743 -0.57824 0.06493 -0.51597 C 0.06632 -0.50162 0.06458 -0.48727 0.0684 -0.47292 C 0.07048 -0.46551 0.07691 -0.46204 0.0816 -0.45857 C 0.1066 -0.43357 0.12083 -0.43819 0.15 -0.4331 C 0.16632 -0.4338 0.20382 -0.4206 0.21007 -0.45301 C 0.20937 -0.46019 0.20729 -0.48032 0.20521 -0.48727 C 0.1783 -0.55417 0.11771 -0.56065 0.06667 -0.56412 C 0.04548 -0.56273 0.02378 -0.56667 0.0033 -0.55972 C -0.01424 -0.5537 -0.04497 -0.52639 -0.04497 -0.52616 C -0.06077 -0.49745 -0.07257 -0.45857 -0.06007 -0.41968 C -0.05087 -0.3919 -0.01615 -0.36204 0.0033 -0.3463 C 0.01302 -0.33843 0.02257 -0.32917 0.03333 -0.32407 C 0.05417 -0.31435 0.08298 -0.3125 0.10521 -0.30857 C 0.10833 -0.31296 0.11302 -0.3162 0.11493 -0.32199 C 0.1158 -0.32431 0.11337 -0.32685 0.11163 -0.32847 C 0.10139 -0.33889 0.08715 -0.34282 0.075 -0.3463 C 0.06719 -0.34491 0.05937 -0.34444 0.05173 -0.3419 C 0.02656 -0.33357 0.05104 -0.26458 0.06493 -0.2463 C 0.1033 -0.20069 0.15607 -0.18866 0.20521 -0.18194 C 0.21007 -0.18333 0.21562 -0.18287 0.21996 -0.18634 C 0.22187 -0.18796 0.2217 -0.19213 0.2217 -0.19514 C 0.2217 -0.20255 0.22222 -0.21042 0.21996 -0.21736 C 0.21753 -0.22546 0.20191 -0.25417 0.1934 -0.25972 C 0.18507 -0.26528 0.17535 -0.26644 0.16667 -0.27083 C 0.16614 -0.2706 0.14062 -0.26921 0.13663 -0.25972 C 0.1342 -0.25301 0.13437 -0.24491 0.13333 -0.2375 C 0.13785 -0.17732 0.1276 -0.20069 0.15173 -0.17963 C 0.15607 -0.18032 0.16076 -0.17963 0.16493 -0.18194 C 0.17361 -0.18657 0.16979 -0.22569 0.16163 -0.23472 C 0.1283 -0.26458 0.11996 -0.25857 0.0816 -0.26343 C 0.05312 -0.2544 0.05764 -0.26366 0.04687 -0.23472 C 0.0408 -0.20093 0.03889 -0.20069 0.05 -0.15301 C 0.05104 -0.14954 0.05555 -0.15162 0.05833 -0.15069 C 0.06232 -0.14954 0.06632 -0.14931 0.06996 -0.1463 C 0.08455 -0.14977 0.08194 -0.15 0.08663 -0.16852 C 0.08576 -0.18264 0.0868 -0.19745 0.08333 -0.21088 C 0.0816 -0.21782 0.07569 -0.2213 0.07187 -0.22639 C 0.04913 -0.25463 0.03125 -0.25255 0.00173 -0.25532 C -0.00226 -0.25486 -0.04965 -0.25185 -0.05833 -0.24421 C -0.06198 -0.24097 -0.06163 -0.23542 -0.06337 -0.22847 C -0.06736 -0.2 -0.06823 -0.19907 -0.06007 -0.15301 C -0.05816 -0.14236 -0.05434 -0.13148 -0.04827 -0.12407 C -0.00521 -0.07292 0.00434 -0.0588 0.05 -0.05069 C 0.06441 -0.04815 0.07899 -0.04745 0.0934 -0.0463 C 0.10451 -0.04537 0.11562 -0.04491 0.12673 -0.04421 C 0.17205 -0.04653 0.16753 -0.03333 0.17187 -0.07083 C 0.16753 -0.09259 0.16493 -0.10671 0.15173 -0.12199 C 0.14687 -0.12755 0.14219 -0.13333 0.13663 -0.1375 C 0.13229 -0.14097 0.12187 -0.14421 0.12187 -0.14398 C 0.1184 -0.14259 0.11232 -0.14421 0.11163 -0.13958 C 0.10469 -0.09213 0.11302 -0.08426 0.13021 -0.05301 C 0.13316 -0.04722 0.13368 -0.03819 0.13854 -0.03519 C 0.14913 -0.02847 0.17326 -0.02639 0.17326 -0.02616 C 0.18298 -0.02708 0.19253 -0.02593 0.20173 -0.02847 C 0.20399 -0.02917 0.2066 -0.0338 0.2066 -0.03519 C 0.20868 -0.06343 0.20729 -0.07083 0.19687 -0.08866 C 0.1934 -0.10116 0.1941 -0.11713 0.18663 -0.12639 C 0.17743 -0.13843 0.14548 -0.13866 0.13333 -0.13958 C 0.1283 -0.1375 0.12118 -0.13912 0.1184 -0.1331 C 0.11441 -0.12407 0.11667 -0.11227 0.11667 -0.10185 C 0.11667 -0.05857 0.12552 -0.05741 0.15 -0.01736 C 0.1566 -0.00648 0.20729 -0.00486 0.22326 -0.00185 C 0.24601 -0.00255 0.26892 -0.00162 0.29167 -0.00579 C 0.29548 -0.00602 0.29948 -0.00694 0.30173 -0.01088 C 0.30434 -0.01574 0.30399 -0.02269 0.30503 -0.02847 C 0.30451 -0.03657 0.30503 -0.04514 0.3033 -0.05301 C 0.29861 -0.07778 0.27048 -0.07616 0.2566 -0.07755 C 0.24722 -0.07662 0.2066 -0.0794 0.1934 -0.06343 C 0.18993 -0.05718 0.18507 -0.0338 0.18333 -0.02407 C 0.18507 -0.00255 0.18298 0.02014 0.18854 0.04028 C 0.19201 0.05301 0.22812 0.06157 0.2316 0.0625 C 0.26354 0.0713 0.29757 0.07014 0.33021 0.07361 C 0.3566 0.07037 0.38351 0.06968 0.40833 0.05579 C 0.41528 0.03218 0.41267 0.04907 0.39826 0.00926 C 0.39531 0.00116 0.39496 -0.00949 0.38993 -0.01528 C 0.38559 -0.02014 0.37882 -0.01806 0.37326 -0.01968 C 0.36927 -0.02083 0.36545 -0.02269 0.3618 -0.02407 C 0.29705 -0.01759 0.30451 -0.04074 0.28003 0.00926 C 0.27726 0.01481 0.27552 0.02106 0.27326 0.02708 C 0.2717 0.05231 0.2691 0.06597 0.27673 0.09375 C 0.28871 0.13727 0.35382 0.13241 0.3783 0.13356 C 0.42552 0.13218 0.47292 0.13518 0.51996 0.12917 C 0.5309 0.12778 0.55 0.11134 0.55 0.11157 C 0.56354 0.06065 0.56354 0.07685 0.54826 0.00023 C 0.5467 -0.00741 0.54375 -0.0162 0.53837 -0.01968 C 0.5243 -0.02894 0.50712 -0.025 0.49167 -0.02847 C 0.47778 -0.02778 0.46371 -0.0294 0.45 -0.02639 C 0.44653 -0.02569 0.44479 -0.01968 0.44167 -0.01736 C 0.4342 -0.01204 0.42621 -0.00857 0.4184 -0.00579 C 0.41441 0.02106 0.40764 0.06528 0.41667 0.08912 C 0.4184 0.09352 0.42326 0.09421 0.42673 0.09583 C 0.43316 0.09884 0.4467 0.10255 0.4467 0.10278 C 0.46892 0.09884 0.49149 0.09815 0.51337 0.09143 C 0.51649 0.09051 0.51614 0.08333 0.5184 0.08032 C 0.52014 0.07801 0.52274 0.07731 0.525 0.07593 C 0.53003 0.03866 0.53055 0.01643 0.52673 -0.02407 C 0.52621 -0.03009 0.52239 -0.05139 0.51667 -0.05532 C 0.50555 -0.06343 0.49219 -0.0625 0.48003 -0.06412 C 0.4717 -0.06343 0.46319 -0.06366 0.45503 -0.06343 C 0.45035 -0.06227 0.44392 -0.0625 0.44167 -0.05532 C 0.43489 -0.03843 0.43003 0.00023 0.43003 0.00046 C 0.43107 0.02176 0.4276 0.04468 0.43333 0.06481 C 0.43542 0.07199 0.44462 0.06852 0.45 0.07153 C 0.45417 0.07384 0.45729 0.07893 0.46163 0.08032 C 0.46441 0.08125 0.51406 0.08472 0.51493 0.08472 C 0.55972 0.07176 0.56232 0.07361 0.6 0.04028 C 0.60364 0.01296 0.60503 -0.01412 0.6066 -0.0419 C 0.60226 -0.07292 0.60417 -0.10694 0.5934 -0.13519 C 0.58732 -0.15093 0.56979 -0.15208 0.56007 -0.16412 C 0.54896 -0.17824 0.54375 -0.19907 0.5316 -0.21088 C 0.51128 -0.23079 0.47743 -0.22732 0.45503 -0.22847 C 0.41285 -0.23449 0.37222 -0.23148 0.33021 -0.22847 C 0.325 -0.22269 0.32031 -0.2162 0.31493 -0.21088 C 0.31198 -0.20787 0.30694 -0.20833 0.30503 -0.20579 C 0.3026 -0.19907 0.30382 -0.19236 0.3033 -0.18634 C 0.31823 -0.15347 0.33646 -0.15509 0.36354 -0.15069 C 0.40833 -0.15301 0.45364 -0.15 0.49826 -0.15741 C 0.52326 -0.16157 0.5691 -0.19144 0.5934 -0.20718 C 0.59896 -0.21319 0.64479 -0.26944 0.64826 -0.28194 C 0.65451 -0.30417 0.65156 -0.3294 0.6533 -0.35301 C 0.65226 -0.38495 0.65226 -0.4169 0.65 -0.44861 C 0.64878 -0.46505 0.65035 -0.4838 0.6434 -0.49745 C 0.63437 -0.51597 0.6184 -0.52523 0.60503 -0.5375 C 0.55677 -0.58171 0.53802 -0.57708 0.4816 -0.57963 C 0.46736 -0.57917 0.40347 -0.58241 0.38333 -0.56644 C 0.35121 -0.54097 0.2934 -0.47755 0.2934 -0.47732 C 0.26007 -0.40509 0.25607 -0.41065 0.2533 -0.33519 C 0.25712 -0.30995 0.25746 -0.28333 0.26493 -0.25972 C 0.28003 -0.2125 0.30851 -0.21181 0.33993 -0.20185 C 0.36771 -0.20324 0.39548 -0.20301 0.42326 -0.20718 C 0.42795 -0.20718 0.43385 -0.20787 0.43663 -0.21296 C 0.44236 -0.22384 0.4434 -0.23819 0.4467 -0.25069 C 0.45677 -0.33218 0.46805 -0.46111 0.40503 -0.51088 C 0.39184 -0.5213 0.38142 -0.52037 0.36667 -0.52199 C 0.36198 -0.52153 0.31649 -0.52431 0.3033 -0.50857 C 0.29601 -0.49977 0.29114 -0.48796 0.28507 -0.47755 C 0.28212 -0.45857 0.27882 -0.44421 0.28003 -0.42199 C 0.28107 -0.40532 0.28038 -0.38727 0.28663 -0.37292 C 0.31059 -0.32083 0.35555 -0.32616 0.39496 -0.32407 C 0.44601 -0.32639 0.49739 -0.32407 0.54826 -0.33079 C 0.57239 -0.33403 0.57378 -0.33935 0.5816 -0.35532 C 0.58767 -0.38958 0.58281 -0.42222 0.56337 -0.4463 C 0.56076 -0.44954 0.55851 -0.45417 0.55503 -0.45532 C 0.54739 -0.45857 0.53941 -0.45671 0.5316 -0.45857 C 0.50121 -0.45579 0.49514 -0.45857 0.4717 -0.44421 C 0.46719 -0.42222 0.4651 -0.40232 0.46337 -0.37963 C 0.46597 -0.36065 0.46493 -0.34907 0.47673 -0.33519 C 0.48246 -0.32847 0.49028 -0.32523 0.4967 -0.3213 C 0.49965 -0.31713 0.50173 -0.3125 0.50503 -0.31088 C 0.51406 -0.30648 0.53333 -0.30185 0.53333 -0.30162 C 0.54496 -0.30324 0.56076 -0.29444 0.5684 -0.30625 C 0.5691 -0.30741 0.56371 -0.36273 0.5566 -0.37083 C 0.54496 -0.38426 0.53194 -0.39907 0.51667 -0.40185 C 0.50382 -0.40417 0.4783 -0.40857 0.4783 -0.40833 C 0.45121 -0.40741 0.42448 -0.42292 0.41163 -0.39074 C 0.40868 -0.38333 0.40607 -0.37593 0.4033 -0.36852 C 0.40399 -0.36042 0.40503 -0.27176 0.4217 -0.25972 C 0.42969 -0.25394 0.43941 -0.25509 0.44826 -0.25301 C 0.46267 -0.24977 0.49167 -0.24421 0.49167 -0.24398 C 0.5 -0.2456 0.50955 -0.24259 0.51667 -0.24861 C 0.52621 -0.25671 0.50989 -0.2956 0.50833 -0.29977 C 0.50729 -0.30787 0.5092 -0.31806 0.50503 -0.32407 C 0.50121 -0.32963 0.49392 -0.32662 0.48837 -0.32847 C 0.48437 -0.32963 0.48055 -0.33171 0.47673 -0.3331 C 0.47448 -0.33403 0.47222 -0.33449 0.46996 -0.33519 C 0.46493 -0.33449 0.4592 -0.33681 0.45503 -0.3331 C 0.45156 -0.32986 0.45191 -0.32245 0.45 -0.31736 C 0.43906 -0.28796 0.43107 -0.26458 0.42673 -0.23079 C 0.42726 -0.20857 0.44496 -0.16412 0.4283 -0.16412 C 0.42743 -0.16412 0.4217 -0.23032 0.41996 -0.25069 C 0.42101 -0.29005 0.4151 -0.33079 0.42326 -0.36852 C 0.42691 -0.38565 0.44323 -0.39236 0.4533 -0.40417 C 0.4592 -0.41134 0.47673 -0.41088 0.47673 -0.41065 C 0.53333 -0.40301 0.52621 -0.4206 0.53003 -0.36181 C 0.52899 -0.31227 0.52795 -0.26412 0.52673 -0.21296 C 0.52552 -0.16551 0.51771 -0.1 0.4783 -0.07963 C 0.47031 -0.07546 0.46146 -0.07569 0.4533 -0.07292 C 0.44601 -0.07361 0.43819 -0.0713 0.4316 -0.07523 C 0.425 -0.07917 0.42048 -0.09907 0.41493 -0.10625 C 0.41024 -0.17269 0.40226 -0.25162 0.46337 -0.27523 C 0.4842 -0.28333 0.51163 -0.28426 0.53333 -0.28634 C 0.56476 -0.28218 0.56701 -0.29306 0.575 -0.25972 C 0.57969 -0.2081 0.58646 -0.14954 0.56996 -0.09977 C 0.56684 -0.09213 0.56059 -0.0838 0.5566 -0.07523 C 0.55295 -0.06736 0.55121 -0.05764 0.5467 -0.05069 C 0.53837 -0.03773 0.51649 -0.03935 0.50503 -0.0375 C 0.4934 -0.03889 0.4816 -0.03958 0.46996 -0.0419 C 0.45521 -0.04491 0.45278 -0.07083 0.45 -0.08634 C 0.45052 -0.10116 0.44844 -0.11667 0.45173 -0.13079 C 0.4533 -0.13727 0.4592 -0.14005 0.46337 -0.14421 C 0.50434 -0.18519 0.52656 -0.18542 0.57673 -0.18866 C 0.59219 -0.18796 0.60972 -0.1963 0.62326 -0.18634 C 0.63125 -0.18056 0.6283 -0.15069 0.6283 -0.15046 C 0.62656 -0.12639 0.62726 -0.10139 0.62326 -0.07755 C 0.61163 -0.00694 0.61684 -0.0338 0.58993 -0.00625 C 0.57222 0.01088 0.58021 0.00579 0.56337 0.01366 C 0.56024 0.00139 0.56371 0.00093 0.5717 -0.00579 C 0.6033 -0.00069 0.63281 0.00116 0.66493 0.00255 C 0.68958 0.00162 0.72083 0.00417 0.7467 -0.00579 C 0.75625 -0.00718 0.775 -0.01528 0.775 -0.01505 C 0.78628 -0.05139 0.78281 -0.03403 0.78507 -0.07292 C 0.78264 -0.21968 0.79167 -0.13472 0.7717 -0.22847 C 0.7691 -0.24097 0.76944 -0.25486 0.76493 -0.26644 C 0.76232 -0.27292 0.75555 -0.27431 0.75173 -0.27963 C 0.74601 -0.28773 0.7434 -0.29954 0.73663 -0.30625 C 0.73229 -0.31042 0.7059 -0.3125 0.70173 -0.31296 C 0.68663 -0.30857 0.67101 -0.30718 0.6566 -0.29977 C 0.65139 -0.29722 0.64878 -0.28935 0.64496 -0.28403 C 0.63594 -0.27083 0.62708 -0.25764 0.6184 -0.24421 C 0.58889 -0.19792 0.57587 -0.14607 0.56996 -0.08634 C 0.57101 -0.06343 0.57153 -0.03889 0.57326 -0.01528 C 0.57552 0.01574 0.58628 0.01319 0.6066 0.01597 C 0.61024 0.01551 0.65087 0.01389 0.66163 0.00486 C 0.66927 -0.00162 0.675 -0.01157 0.6816 -0.01968 C 0.69514 -0.05556 0.70399 -0.0838 0.70833 -0.12407 C 0.71128 -0.15069 0.71667 -0.20579 0.71667 -0.20556 C 0.71423 -0.31875 0.74357 -0.33843 0.69496 -0.37083 C 0.66614 -0.36944 0.64427 -0.37338 0.6184 -0.35532 C 0.59531 -0.33912 0.57066 -0.30556 0.5566 -0.27755 C 0.55052 -0.26551 0.54878 -0.25023 0.5434 -0.2375 C 0.53437 -0.21667 0.52344 -0.19745 0.51337 -0.17824 C 0.50677 -0.12824 0.50312 -0.12107 0.51493 -0.05972 C 0.5158 -0.05486 0.52135 -0.05394 0.525 -0.05301 C 0.53316 -0.05093 0.54167 -0.05139 0.55 -0.05069 C 0.60625 -0.06343 0.65903 -0.06574 0.71007 -0.09745 C 0.7184 -0.11088 0.72917 -0.12199 0.73507 -0.1375 C 0.74167 -0.15463 0.74479 -0.19884 0.7467 -0.21968 C 0.73785 -0.29329 0.74219 -0.36667 0.68507 -0.40185 C 0.67396 -0.4088 0.63125 -0.41019 0.61996 -0.41088 C 0.60382 -0.40648 0.58715 -0.40463 0.5717 -0.39745 C 0.56562 -0.39468 0.5434 -0.35995 0.54167 -0.35741 C 0.53524 -0.33171 0.5342 -0.33333 0.53507 -0.29977 C 0.53576 -0.27292 0.53698 -0.24607 0.53993 -0.21968 C 0.54601 -0.16597 0.60972 -0.16181 0.63837 -0.15741 C 0.73455 -0.16042 0.69167 -0.1338 0.7283 -0.18866 C 0.73125 -0.19306 0.73507 -0.19607 0.73837 -0.19977 C 0.74514 -0.24491 0.74739 -0.29329 0.74167 -0.3375 C 0.74028 -0.34861 0.73229 -0.35648 0.7283 -0.36644 C 0.72413 -0.37732 0.71892 -0.40486 0.71163 -0.41296 C 0.70625 -0.41898 0.69826 -0.41898 0.69167 -0.42199 C 0.68489 -0.41898 0.67396 -0.41528 0.66996 -0.40625 C 0.65382 -0.36991 0.6493 -0.30787 0.6467 -0.26644 C 0.64722 -0.24722 0.64531 -0.22755 0.64826 -0.20857 C 0.65173 -0.18657 0.67552 -0.18773 0.68663 -0.18634 C 0.70434 -0.18866 0.72292 -0.18588 0.73993 -0.19306 C 0.74444 -0.19491 0.74219 -0.20718 0.74496 -0.21088 C 0.74739 -0.21574 0.75173 -0.21829 0.75503 -0.22199 C 0.76337 -0.27338 0.76371 -0.31389 0.75503 -0.36852 C 0.75173 -0.38958 0.7276 -0.42222 0.71996 -0.43519 C 0.70625 -0.45857 0.70833 -0.45417 0.68837 -0.46181 C 0.68281 -0.46042 0.67673 -0.46088 0.6717 -0.45857 C 0.6566 -0.44745 0.63628 -0.39352 0.6283 -0.37755 C 0.62014 -0.33611 0.6125 -0.2956 0.60833 -0.25301 C 0.62118 -0.1794 0.6033 -0.20185 0.63663 -0.19074 C 0.64184 -0.18912 0.6467 -0.18634 0.65173 -0.18403 C 0.70278 -0.18889 0.69531 -0.18403 0.7316 -0.21088 C 0.7408 -0.24097 0.74514 -0.26968 0.74826 -0.30185 C 0.75121 -0.37037 0.75104 -0.44977 0.71493 -0.50417 C 0.70503 -0.51921 0.67882 -0.52454 0.66493 -0.52847 C 0.6467 -0.52639 0.62743 -0.53032 0.61007 -0.52199 C 0.60191 -0.51806 0.59965 -0.50324 0.5934 -0.49514 C 0.5691 -0.46319 0.5375 -0.43982 0.5184 -0.40185 C 0.48455 -0.33449 0.45694 -0.27199 0.43333 -0.19745 C 0.42917 -0.15857 0.42205 -0.11991 0.43993 -0.08194 C 0.45833 -0.08426 0.47673 -0.08542 0.49496 -0.08866 C 0.50121 -0.09144 0.5092 -0.08889 0.51337 -0.09514 C 0.52344 -0.11019 0.53507 -0.14954 0.53507 -0.14954 C 0.53837 -0.16713 0.54462 -0.18519 0.54496 -0.20579 C 0.54687 -0.29583 0.5276 -0.40324 0.45833 -0.44421 C 0.45017 -0.44907 0.40677 -0.45671 0.4033 -0.45857 C 0.38333 -0.4544 0.3625 -0.45648 0.3434 -0.44861 C 0.29861 -0.43009 0.30278 -0.4088 0.27326 -0.36852 C 0.25781 -0.34722 0.23837 -0.33102 0.22326 -0.30857 C 0.1941 -0.26458 0.1816 -0.22847 0.16163 -0.17963 C 0.16111 -0.16852 0.16007 -0.15741 0.16007 -0.1463 C 0.16007 -0.12546 0.15729 -0.10394 0.16163 -0.08403 C 0.16771 -0.05625 0.21354 -0.05602 0.23003 -0.05301 C 0.25677 -0.0537 0.2842 -0.04676 0.31007 -0.05532 C 0.32639 -0.06227 0.38107 -0.14051 0.39167 -0.15532 C 0.40191 -0.21551 0.40364 -0.25532 0.39826 -0.3213 C 0.39722 -0.33241 0.39687 -0.34653 0.39167 -0.35741 C 0.38212 -0.37708 0.36667 -0.39097 0.35521 -0.40857 C 0.34531 -0.42361 0.33785 -0.44167 0.32673 -0.45532 C 0.30417 -0.48357 0.28038 -0.48542 0.25173 -0.48866 C 0.22691 -0.48519 0.18698 -0.49074 0.16493 -0.46181 C 0.14826 -0.43958 0.11996 -0.38866 0.11996 -0.38843 C 0.11632 -0.35463 0.10798 -0.30023 0.1184 -0.26852 C 0.12205 -0.25764 0.13507 -0.25903 0.1434 -0.25532 C 0.1717 -0.24329 0.17205 -0.24607 0.2033 -0.24421 C 0.25382 -0.2456 0.27309 -0.23588 0.30833 -0.26852 C 0.32552 -0.32616 0.32257 -0.35417 0.31667 -0.42407 C 0.31545 -0.43866 0.30677 -0.45857 0.29826 -0.46644 C 0.29201 -0.47292 0.28385 -0.47384 0.27673 -0.47755 C 0.25677 -0.47593 0.23559 -0.48194 0.21667 -0.47292 C 0.20555 -0.46759 0.20035 -0.45023 0.1934 -0.4375 C 0.18646 -0.42431 0.1816 -0.4088 0.175 -0.39514 C 0.1441 -0.33079 0.15816 -0.37431 0.1434 -0.3213 C 0.14201 -0.28194 0.13854 -0.25046 0.14826 -0.21296 C 0.14965 -0.20857 0.15503 -0.20926 0.15833 -0.20857 C 0.16667 -0.20718 0.175 -0.20718 0.18333 -0.20718 C 0.20868 -0.20903 0.24601 -0.19977 0.26493 -0.23472 C 0.27257 -0.24653 0.27135 -0.26574 0.275 -0.28194 C 0.27344 -0.30093 0.27083 -0.40463 0.25503 -0.4375 C 0.23698 -0.47477 0.20798 -0.48958 0.1783 -0.50185 C 0.14896 -0.49884 0.1184 -0.50394 0.08993 -0.49306 C 0.0743 -0.48727 0.06423 -0.46713 0.05173 -0.45301 C 0.00417 -0.39838 0.0092 -0.40162 -0.03004 -0.33958 C -0.0474 -0.28426 -0.06372 -0.23681 -0.03837 -0.17523 C -0.03247 -0.16111 0.02448 -0.16204 0.02673 -0.16181 C 0.10382 -0.16597 0.11562 -0.16134 0.17673 -0.20185 C 0.21562 -0.25394 0.21823 -0.25556 0.23333 -0.32199 C 0.22969 -0.3787 0.23785 -0.49722 0.17673 -0.51597 C 0.16788 -0.51019 0.15833 -0.50625 0.15 -0.49977 C 0.12899 -0.48333 0.12882 -0.42662 0.125 -0.39977 C 0.12465 -0.38866 0.12326 -0.37755 0.12326 -0.36644 C 0.12326 -0.34792 0.12205 -0.32894 0.125 -0.31088 C 0.1309 -0.27708 0.15312 -0.28125 0.17326 -0.27755 C 0.20521 -0.28056 0.22482 -0.28148 0.2533 -0.29514 C 0.26232 -0.33935 0.27309 -0.40208 0.25173 -0.4419 C 0.24531 -0.45417 0.23576 -0.46366 0.22673 -0.47292 C 0.21493 -0.48519 0.20937 -0.48727 0.19687 -0.49074 C 0.17621 -0.48843 0.15521 -0.49028 0.13507 -0.48403 C 0.08871 -0.46968 0.11389 -0.4669 0.09167 -0.4331 C 0.08125 -0.41736 0.0684 -0.40486 0.0566 -0.39074 C 0.0533 -0.38194 0.04861 -0.37361 0.04687 -0.36412 C 0.0441 -0.34977 0.04548 -0.33426 0.0434 -0.3213 C 0.04618 -0.30787 0.04653 -0.29444 0.05173 -0.28403 C 0.05399 -0.27963 0.05937 -0.28079 0.06354 -0.27963 C 0.07048 -0.27778 0.07778 -0.27662 0.08507 -0.27523 C 0.10885 -0.27662 0.13316 -0.27361 0.1566 -0.27963 C 0.1658 -0.28194 0.17187 -0.29421 0.18021 -0.29977 C 0.1908 -0.30694 0.20243 -0.31157 0.21354 -0.31736 C 0.21996 -0.32546 0.2283 -0.33194 0.23333 -0.3419 C 0.24496 -0.36505 0.24531 -0.3831 0.24826 -0.40857 C 0.24739 -0.43634 0.25052 -0.48819 0.23333 -0.51296 C 0.22361 -0.52685 0.20451 -0.52384 0.19167 -0.52639 C 0.18368 -0.51782 0.14809 -0.48449 0.14167 -0.46412 C 0.13576 -0.44514 0.1316 -0.40417 0.1316 -0.40394 C 0.13038 -0.38009 0.12448 -0.34282 0.13854 -0.32407 C 0.15312 -0.32569 0.19531 -0.31667 0.21007 -0.34421 C 0.21423 -0.35208 0.21562 -0.36204 0.2184 -0.37083 C 0.22448 -0.41921 0.23298 -0.47593 0.21007 -0.51736 C 0.2 -0.51227 0.1901 -0.50671 0.18021 -0.50185 C 0.17465 -0.49931 0.16771 -0.50162 0.16354 -0.49514 C 0.14201 -0.46829 0.13003 -0.44421 0.11493 -0.41296 C 0.11441 -0.39745 0.11354 -0.38194 0.11354 -0.36644 C 0.11354 -0.36111 0.11215 -0.35417 0.11493 -0.35069 C 0.1184 -0.34676 0.12396 -0.34931 0.1283 -0.34861 C 0.14965 -0.35255 0.16302 -0.35741 0.18021 -0.37523 C 0.19132 -0.41944 0.19167 -0.40741 0.18507 -0.46412 C 0.18455 -0.46852 0.18021 -0.48357 0.175 -0.48727 C 0.1658 -0.49167 0.1566 -0.49306 0.14687 -0.49514 C 0.12552 -0.48819 0.11944 -0.48519 0.1033 -0.46644 C 0.09375 -0.43657 0.09062 -0.39815 0.09687 -0.36644 C 0.09757 -0.36204 0.10312 -0.36227 0.1066 -0.36181 C 0.11111 -0.36111 0.11562 -0.36042 0.11996 -0.35972 C 0.13107 -0.36111 0.14271 -0.36019 0.1533 -0.36412 C 0.16614 -0.36852 0.17048 -0.39259 0.17326 -0.40625 C 0.17465 -0.42685 0.17812 -0.46181 0.17187 -0.47963 C 0.16423 -0.50162 0.15173 -0.51944 0.13854 -0.53519 C 0.13333 -0.5412 0.12951 -0.54907 0.12326 -0.55301 C 0.10868 -0.5625 0.08507 -0.56343 0.0684 -0.56644 C 0.03611 -0.56389 0.02969 -0.57014 0.01996 -0.52847 C 0.01719 -0.5169 0.01562 -0.50486 0.01337 -0.49306 C 0.01232 -0.47778 0.00746 -0.43495 0.01163 -0.41528 C 0.01215 -0.41319 0.02361 -0.41181 0.0283 -0.41088 C 0.03698 -0.41157 0.06042 -0.4125 0.06996 -0.41736 C 0.07326 -0.41898 0.07535 -0.42407 0.0783 -0.42639 C 0.0816 -0.4287 0.08507 -0.4294 0.08854 -0.43079 C 0.09427 -0.45417 0.09236 -0.44421 0.09496 -0.46181 C 0.09444 -0.47361 0.09548 -0.48727 0.0934 -0.49745 C 0.09132 -0.50949 0.08385 -0.51227 0.0783 -0.51968 C 0.07691 -0.52153 0.07691 -0.52523 0.075 -0.52639 C 0.07135 -0.52847 0.06719 -0.52778 0.06354 -0.52847 C 0.02326 -0.52107 0.03038 -0.53032 0.00833 -0.49514 C 0.00729 -0.48773 0.0059 -0.48032 0.00503 -0.47292 C 0.00312 -0.45532 1.66667E-6 -0.41968 1.66667E-6 -0.41944 C 0.00052 -0.40417 -0.00156 -0.38796 0.00173 -0.37292 C 0.00278 -0.36829 0.00816 -0.36782 0.01163 -0.36644 C 0.02604 -0.36065 0.0401 -0.36088 0.05521 -0.35972 C 0.1434 -0.37037 0.14028 -0.35324 0.1934 -0.41736 C 0.21285 -0.48403 0.21354 -0.51898 0.20173 -0.59977 C 0.20035 -0.60903 0.19271 -0.61435 0.18854 -0.62199 C 0.17465 -0.64699 0.1875 -0.63657 0.16354 -0.6463 C 0.14896 -0.6588 0.13437 -0.64329 0.125 -0.62847 C 0.10625 -0.59861 0.10052 -0.57917 0.08663 -0.54468 C 0.08437 -0.53148 0.08333 -0.51852 0.08021 -0.50625 C 0.07743 -0.49607 0.06927 -0.48843 0.0684 -0.47755 C 0.0651 -0.43495 0.06232 -0.41644 0.08507 -0.41088 C 0.09705 -0.41204 0.13194 -0.41134 0.14687 -0.42407 C 0.14948 -0.42639 0.15798 -0.4456 0.16007 -0.45069 C 0.16493 -0.48218 0.16701 -0.51597 0.16354 -0.5463 C 0.16215 -0.55903 0.1566 -0.59028 0.14687 -0.59977 C 0.13889 -0.60741 0.11562 -0.61111 0.1066 -0.61296 C 0.08229 -0.60949 0.06007 -0.61644 0.04167 -0.59306 C 0.03298 -0.58241 0.02621 -0.56921 0.0184 -0.55741 C 0.01232 -0.52801 0.00989 -0.49861 0.0066 -0.46852 C 0.00885 -0.44097 0.00625 -0.41204 0.03003 -0.40185 C 0.0375 -0.39861 0.04548 -0.39884 0.0533 -0.39745 C 0.05521 -0.39769 0.1651 -0.4044 0.18663 -0.41736 C 0.19896 -0.42477 0.21423 -0.45301 0.22326 -0.46852 C 0.22621 -0.48032 0.23038 -0.49375 0.23003 -0.50625 C 0.22969 -0.51968 0.22726 -0.5331 0.225 -0.5463 C 0.22396 -0.55255 0.22344 -0.55972 0.21996 -0.56412 C 0.19896 -0.59097 0.17222 -0.59444 0.14496 -0.59745 C 0.10139 -0.58773 0.10069 -0.59074 0.06996 -0.55301 C 0.06285 -0.52407 0.06007 -0.49907 0.05833 -0.46852 C 0.06111 -0.45972 0.0625 -0.44977 0.06667 -0.4419 C 0.07691 -0.42292 0.09496 -0.42245 0.11007 -0.41968 C 0.13385 -0.42037 0.15798 -0.41736 0.1816 -0.42199 C 0.19479 -0.42454 0.20469 -0.43912 0.21667 -0.4463 C 0.22951 -0.47477 0.22535 -0.51319 0.2217 -0.54468 C 0.22101 -0.54977 0.21944 -0.55532 0.21667 -0.55972 C 0.21423 -0.56389 0.2066 -0.56852 0.2066 -0.56829 C 0.19774 -0.56782 0.18871 -0.56921 0.18021 -0.56644 C 0.17673 -0.56528 0.17465 -0.55995 0.17187 -0.55741 C 0.13576 -0.52546 0.17552 -0.57014 0.125 -0.50625 C 0.12118 -0.49375 0.11649 -0.48148 0.11354 -0.46852 C 0.11024 -0.45556 0.1066 -0.42847 0.1066 -0.42824 C 0.10833 -0.41667 0.10694 -0.40324 0.11163 -0.39306 C 0.11423 -0.38773 0.12048 -0.38843 0.125 -0.38866 C 0.14809 -0.38982 0.17066 -0.39444 0.1934 -0.39745 C 0.20417 -0.40324 0.2276 -0.41343 0.23663 -0.42639 C 0.24288 -0.43542 0.24132 -0.45 0.2434 -0.46181 C 0.24288 -0.47963 0.24444 -0.49792 0.24167 -0.51597 C 0.24045 -0.52315 0.23455 -0.52824 0.2316 -0.53519 C 0.22864 -0.54236 0.2276 -0.55139 0.22326 -0.55741 C 0.20399 -0.58472 0.17917 -0.58403 0.1533 -0.58773 C 0.1184 -0.58264 0.08177 -0.58935 0.04826 -0.57523 C 0.02986 -0.56759 0.02101 -0.53843 0.00503 -0.52407 C -0.00868 -0.51157 -0.02587 -0.50718 -0.03993 -0.49514 C -0.08281 -0.45857 -0.1217 -0.40532 -0.13663 -0.33958 C -0.13715 -0.33449 -0.13924 -0.32917 -0.13837 -0.32407 C -0.1342 -0.29815 -0.11719 -0.29907 -0.10174 -0.29745 C -0.06337 -0.30046 -0.02257 -0.29329 0.01337 -0.31088 C 0.04982 -0.3294 0.0868 -0.36574 0.1066 -0.41088 C 0.1092 -0.42894 0.11493 -0.44745 0.1 -0.45857 C 0.0941 -0.45671 0.08715 -0.4588 0.0816 -0.45532 C 0.0533 -0.43819 0.02726 -0.39213 0.00503 -0.36412 C -0.00938 -0.31736 -0.00573 -0.34005 -0.00833 -0.29745 C -0.00608 -0.28773 -0.0059 -0.27685 -0.00174 -0.26852 C 0.00017 -0.26458 0.00486 -0.26482 0.00833 -0.26458 C 0.03594 -0.25903 0.06389 -0.25718 0.09167 -0.25301 C 0.12778 -0.2544 0.16423 -0.25324 0.2 -0.25741 C 0.23906 -0.26366 0.27691 -0.28565 0.31493 -0.29745 C 0.31996 -0.30347 0.32604 -0.3081 0.33021 -0.31528 C 0.33298 -0.32199 0.33455 -0.32685 0.33507 -0.3331 C 0.3375 -0.35857 0.31927 -0.35741 0.30503 -0.35972 C 0.26892 -0.35718 0.2342 -0.35208 0.19826 -0.34421 C 0.13785 -0.29583 0.09566 -0.23866 0.05521 -0.16412 C 0.04479 -0.10278 0.04375 -0.1169 0.04826 -0.04421 C 0.04896 -0.0338 0.04687 -0.0169 0.0533 -0.00857 C 0.10191 0.05208 0.14687 0.0588 0.20833 0.06921 C 0.25833 0.06782 0.30833 0.06782 0.35833 0.06481 C 0.37031 0.06412 0.38229 0.06343 0.3934 0.0581 C 0.39965 0.05509 0.41545 0.0294 0.41996 0.02245 C 0.42378 -0.00694 0.42309 0.00741 0.41493 -0.04421 C 0.40538 -0.1044 0.37361 -0.11088 0.33333 -0.12083 C 0.27274 -0.13287 0.27118 -0.13079 0.21007 -0.13519 C 0.1651 -0.13449 0.11979 -0.13982 0.075 -0.1331 C 0.03767 -0.12732 -0.01042 -0.07037 -0.03507 -0.0375 C -0.03889 -0.025 -0.0467 -0.01343 -0.0467 0.00023 C -0.0467 0.03773 -0.04653 0.07731 -0.03507 0.11134 C -0.02952 0.12778 -0.0125 0.13171 1.66667E-6 0.13819 C 0.07812 0.17824 0.16441 0.17222 0.2467 0.17593 C 0.28281 0.17755 0.31892 0.17893 0.35521 0.18032 C 0.37066 0.17986 0.50885 0.17708 0.52673 0.17361 C 0.54826 0.16944 0.58611 0.15185 0.61163 0.14028 C 0.62951 0.10972 0.63628 0.075 0.61667 0.03588 C 0.6066 0.01574 0.58628 0.00833 0.57326 -0.00857 C 0.55937 -0.02662 0.55173 -0.05255 0.53663 -0.06852 C 0.52708 -0.0787 0.51354 -0.07963 0.50173 -0.08403 C 0.43316 -0.10926 0.42569 -0.10926 0.3566 -0.12639 C 0.3059 -0.125 0.18646 -0.16134 0.13993 -0.08403 C 0.13785 -0.06343 0.13507 -0.04005 0.13993 -0.01968 C 0.14201 -0.01111 0.14965 -0.00694 0.15521 -0.00185 C 0.1651 0.00718 0.17535 0.01713 0.18663 0.02245 C 0.23385 0.04421 0.29253 0.04097 0.34167 0.04468 C 0.37448 0.04097 0.47899 0.08056 0.48993 0.00255 C 0.48941 -0.00926 0.49305 -0.02292 0.48837 -0.03472 C 0.46458 -0.0838 0.41962 -0.08148 0.3816 -0.08403 C 0.37882 -0.0838 0.32309 -0.08611 0.30833 -0.07083 C 0.30503 -0.06736 0.30503 -0.06204 0.3033 -0.05532 C 0.30226 -0.03681 0.29948 -0.00787 0.30503 0.00926 C 0.3092 0.02176 0.31753 0.03102 0.325 0.04028 C 0.33472 0.05208 0.34479 0.06435 0.3566 0.07153 C 0.36493 0.07662 0.37448 0.07477 0.38333 0.07593 C 0.42621 0.08102 0.43906 0.08079 0.48333 0.08264 C 0.48993 0.08241 0.56024 0.08704 0.5816 0.07153 C 0.58646 0.06806 0.58837 0.05972 0.59167 0.0537 C 0.59982 -0.01875 0.51319 -0.03542 0.47326 -0.04421 C 0.45295 -0.04861 0.43212 -0.05 0.41163 -0.05301 C 0.34809 -0.05162 0.30469 -0.06574 0.2533 -0.02199 C 0.2375 0.00532 0.23142 0.04329 0.24496 0.07801 C 0.25243 0.09699 0.26719 0.10949 0.28003 0.12245 C 0.35816 0.20069 0.47083 0.19421 0.56337 0.20023 C 0.59496 0.19954 0.62691 0.20255 0.65833 0.19815 C 0.66198 0.19768 0.65955 0.1794 0.65833 0.17801 C 0.65295 0.17153 0.64601 0.16806 0.63993 0.1625 C 0.63698 0.15995 0.63489 0.15532 0.6316 0.1537 C 0.59948 0.13796 0.55851 0.13866 0.525 0.13356 C 0.50607 0.13426 0.48715 0.13333 0.4684 0.13588 C 0.46458 0.13634 0.46042 0.13843 0.45833 0.14259 C 0.4559 0.14768 0.45712 0.1544 0.4566 0.16042 C 0.45781 0.17083 0.45694 0.18171 0.46007 0.19143 C 0.47535 0.23912 0.52326 0.23079 0.55503 0.23356 C 0.58055 0.23218 0.60625 0.23241 0.6316 0.22917 C 0.63542 0.2287 0.63976 0.22685 0.64167 0.22245 C 0.64427 0.21667 0.64288 0.20926 0.6434 0.20255 C 0.64219 0.19213 0.64236 0.18148 0.63993 0.17153 C 0.63507 0.15255 0.6191 0.1456 0.6066 0.14028 C 0.58732 0.13194 0.56354 0.12755 0.5434 0.12477 C 0.53663 0.12546 0.52917 0.12292 0.52326 0.12708 C 0.5125 0.13472 0.52066 0.17569 0.53003 0.18264 C 0.5401 0.19005 0.55382 0.1919 0.56493 0.19375 C 0.58698 0.19259 0.60833 0.20926 0.60833 0.18032 C 0.60833 0.175 0.60625 0.15116 0.60173 0.14699 C 0.59705 0.14259 0.59062 0.14444 0.58507 0.14259 C 0.57882 0.14074 0.56667 0.13588 0.56667 0.13611 C 0.56337 0.13657 0.55851 0.13449 0.5566 0.13819 C 0.55503 0.14143 0.55764 0.14722 0.56007 0.14931 C 0.56337 0.15208 0.56788 0.15069 0.5717 0.15139 C 0.59531 0.16713 0.65798 0.15625 0.6717 0.15579 C 0.67326 0.14653 0.67587 0.13657 0.6717 0.12708 C 0.66979 0.12268 0.66476 0.12315 0.66163 0.12037 C 0.64444 0.10579 0.66267 0.11551 0.6434 0.10694 C 0.63507 0.10833 0.62465 0.1037 0.6184 0.11134 C 0.61319 0.11782 0.62604 0.13102 0.63003 0.13356 C 0.64496 0.14259 0.6566 0.14028 0.675 0.14259 C 0.67778 0.1412 0.68125 0.14097 0.68333 0.13819 C 0.68542 0.13542 0.68646 0.13102 0.68663 0.12708 C 0.68785 0.09815 0.67882 0.06643 0.65503 0.06042 C 0.64601 0.05208 0.64705 0.05949 0.6434 0.07153 C 0.64444 0.07893 0.64357 0.0875 0.6467 0.09375 C 0.65364 0.10741 0.67257 0.10949 0.68333 0.11134 C 0.68785 0.10995 0.69271 0.10995 0.6967 0.10694 C 0.69826 0.10579 0.69826 0.10255 0.69826 0.10023 C 0.69826 0.09352 0.6993 0.08611 0.6967 0.08032 C 0.69479 0.07593 0.68976 0.07639 0.68663 0.07361 C 0.67066 0.05949 0.69479 0.07384 0.67326 0.0625 C 0.65851 0.07222 0.66024 0.10162 0.66493 0.12037 C 0.6658 0.12384 0.68316 0.13056 0.68507 0.13148 C 0.69392 0.13079 0.70312 0.13241 0.71163 0.12917 C 0.71389 0.12824 0.71389 0.12338 0.71337 0.12037 C 0.71111 0.1081 0.70746 0.0963 0.7033 0.08472 C 0.69861 0.07153 0.67535 0.07153 0.66667 0.06921 C 0.63785 0.07106 0.63125 0.06065 0.62326 0.09143 C 0.62795 0.14352 0.62083 0.15069 0.65173 0.1669 C 0.65625 0.16643 0.6743 0.16782 0.67673 0.16042 C 0.67934 0.15185 0.6816 0.13356 0.6816 0.1338 C 0.67864 0.08866 0.68455 0.05 0.6566 0.02037 C 0.65052 0.01412 0.63559 0.0125 0.6283 0.01134 C 0.61701 0.01759 0.61788 0.01852 0.61493 0.03356 C 0.61614 0.04907 0.61441 0.06551 0.6184 0.08032 C 0.62031 0.08773 0.62726 0.09051 0.6316 0.09583 C 0.64705 0.11458 0.66545 0.11296 0.68507 0.11597 C 0.69566 0.11296 0.70729 0.11412 0.71667 0.10694 C 0.71927 0.10509 0.72153 0.07083 0.7217 0.06921 C 0.72048 0.05602 0.71701 0.03634 0.71163 0.02315 C 0.71059 0.02245 0.70121 0.01389 0.69826 0.01134 C 0.69601 0.01181 0.68542 0.0125 0.68333 0.01806 C 0.68177 0.02222 0.68264 0.02708 0.6816 0.03148 C 0.6809 0.03403 0.67934 0.03588 0.6783 0.03819 C 0.68385 0.08727 0.675 0.08241 0.70173 0.08704 C 0.74618 0.07986 0.74809 0.09352 0.75173 0.04259 C 0.74948 0.01227 0.74792 -0.01829 0.74496 -0.04861 C 0.74444 -0.05324 0.7441 -0.05857 0.74167 -0.06343 C 0.73542 -0.07014 0.72812 -0.07778 0.71996 -0.08194 C 0.70885 -0.0875 0.68507 -0.09213 0.68507 -0.09213 C 0.67118 -0.08843 0.6566 -0.09213 0.6434 -0.08403 C 0.63854 -0.08171 0.63802 -0.07199 0.63507 -0.06644 C 0.63142 -0.05949 0.62726 -0.05301 0.62326 -0.0463 C 0.61215 -0.00602 0.59705 0.06991 0.6434 0.07801 C 0.68298 0.07477 0.70781 0.08958 0.71996 0.04028 C 0.72048 0.03218 0.72187 0.02268 0.7217 0.01597 C 0.72135 -0.01157 0.72066 -0.03912 0.7184 -0.06644 C 0.71614 -0.09491 0.71649 -0.08079 0.7066 -0.09213 C 0.70121 -0.09607 0.69757 -0.1044 0.69167 -0.10857 C 0.68385 -0.11389 0.65347 -0.12083 0.6434 -0.12199 C 0.62205 -0.11551 0.62517 -0.12037 0.6184 -0.09213 C 0.61771 -0.07593 0.61441 -0.02708 0.6184 -0.01296 C 0.61962 -0.00833 0.63732 -0.00509 0.64167 -0.00185 C 0.64583 -0.00532 0.65417 -0.00718 0.6566 -0.01088 C 0.66528 -0.02361 0.66927 -0.05857 0.6717 -0.07523 C 0.66892 -0.10255 0.6691 -0.13079 0.66337 -0.15741 C 0.66111 -0.16806 0.65382 -0.17732 0.64826 -0.18403 C 0.62691 -0.21551 0.59705 -0.22662 0.56667 -0.23079 C 0.55278 -0.2294 0.53785 -0.23542 0.525 -0.22639 C 0.51962 -0.22338 0.52101 -0.21181 0.51996 -0.20579 C 0.51736 -0.18588 0.51701 -0.16713 0.51493 -0.14954 C 0.51545 -0.1375 0.51528 -0.12616 0.51667 -0.11528 C 0.51719 -0.11111 0.52448 -0.10232 0.52673 -0.10185 C 0.54496 -0.09861 0.56337 -0.09884 0.5816 -0.09745 C 0.61302 -0.10046 0.63368 -0.1081 0.66337 -0.12407 C 0.6684 -0.13009 0.67448 -0.13472 0.6783 -0.1419 C 0.68177 -0.14954 0.68767 -0.18727 0.68837 -0.19074 C 0.68611 -0.22037 0.68507 -0.25023 0.6816 -0.27963 C 0.68107 -0.2838 0.67951 -0.28866 0.67673 -0.29236 C 0.67118 -0.29491 0.66441 -0.29491 0.65833 -0.29745 C 0.65382 -0.29931 0.64965 -0.30278 0.64496 -0.30417 C 0.63732 -0.30648 0.62951 -0.30718 0.6217 -0.30857 C 0.62066 -0.30833 0.56267 -0.30764 0.54826 -0.29329 C 0.49236 -0.23657 0.56458 -0.28843 0.51493 -0.25532 C 0.51163 -0.24444 0.50382 -0.22037 0.5033 -0.20857 C 0.50312 -0.20394 0.50364 -0.19792 0.5066 -0.19514 C 0.51024 -0.19167 0.51545 -0.19375 0.51996 -0.19306 C 0.53333 -0.19444 0.54722 -0.19213 0.56007 -0.19745 C 0.56962 -0.20139 0.57639 -0.21296 0.58507 -0.21968 C 0.60139 -0.23241 0.6184 -0.24352 0.63507 -0.25532 C 0.67309 -0.31273 0.68871 -0.33009 0.70503 -0.40185 C 0.70642 -0.43125 0.70937 -0.44607 0.7 -0.47523 C 0.67222 -0.56181 0.59392 -0.55903 0.53333 -0.56644 C 0.48941 -0.56505 0.45677 -0.56759 0.41667 -0.55301 C 0.41389 -0.54699 0.41042 -0.54167 0.40833 -0.53519 C 0.40417 -0.52222 0.39826 -0.49514 0.39826 -0.49491 C 0.40069 -0.44421 0.39479 -0.45139 0.43333 -0.45857 C 0.43663 -0.46343 0.43889 -0.47107 0.4434 -0.47523 C 0.45035 -0.48171 0.46076 -0.48056 0.46667 -0.48866 C 0.47066 -0.49398 0.46892 -0.50347 0.46996 -0.51088 C 0.4717 -0.53403 0.47673 -0.55903 0.46996 -0.58194 C 0.46892 -0.58542 0.46441 -0.58333 0.46163 -0.58403 C 0.44687 -0.5794 0.44496 -0.55694 0.44167 -0.53958 C 0.4434 -0.53287 0.44288 -0.52431 0.4467 -0.51968 C 0.45052 -0.51597 0.4566 -0.51597 0.46163 -0.51597 C 0.51753 -0.51759 0.53594 -0.5213 0.58003 -0.52847 C 0.64566 -0.58773 0.62743 -0.55694 0.65 -0.59977 C 0.6533 -0.61319 0.65486 -0.62662 0.65833 -0.63958 C 0.65729 -0.64329 0.65712 -0.64792 0.65503 -0.65069 C 0.64826 -0.65972 0.6158 -0.63958 0.61163 -0.6375 C 0.60382 -0.62778 0.59566 -0.61875 0.58837 -0.60857 C 0.56875 -0.58102 0.58611 -0.59398 0.56493 -0.58194 C 0.56319 -0.56551 0.55955 -0.56157 0.5717 -0.55741 C 0.58055 -0.55903 0.58993 -0.55903 0.59826 -0.56181 C 0.60278 -0.56389 0.60451 -0.5713 0.60833 -0.57523 C 0.61406 -0.58102 0.62066 -0.58565 0.62673 -0.59074 C 0.63437 -0.60972 0.6401 -0.62546 0.6434 -0.6463 C 0.64045 -0.6919 0.64253 -0.67778 0.6 -0.67523 C 0.59167 -0.66806 0.58715 -0.66458 0.58003 -0.65069 C 0.57673 -0.64398 0.56996 -0.63079 0.56996 -0.63056 C 0.57048 -0.62338 0.56875 -0.61482 0.5717 -0.60857 C 0.57344 -0.60486 0.5783 -0.60602 0.5816 -0.60625 C 0.59548 -0.60741 0.60937 -0.61065 0.62326 -0.61296 C 0.6283 -0.61644 0.63316 -0.61944 0.63837 -0.62199 C 0.64375 -0.62454 0.65035 -0.62407 0.65503 -0.62847 C 0.66059 -0.6338 0.6618 -0.64444 0.66667 -0.65069 C 0.66458 -0.67037 0.66614 -0.67107 0.65173 -0.66644 C 0.65121 -0.66343 0.64826 -0.65949 0.65 -0.65741 C 0.65417 -0.65278 0.67899 -0.65741 0.68003 -0.65741 C 0.69496 -0.66412 0.69618 -0.66482 0.7 -0.68472 C 0.68663 -0.7081 0.66163 -0.6963 0.64167 -0.69514 C 0.63107 -0.69375 0.62048 -0.69375 0.61007 -0.69074 C 0.58611 -0.68472 0.56215 -0.65625 0.5533 -0.62639 C 0.55243 -0.61968 0.54878 -0.60463 0.5566 -0.59977 C 0.56076 -0.59722 0.56545 -0.60208 0.56996 -0.60208 C 0.575 -0.60694 0.57934 -0.61366 0.58507 -0.61736 C 0.59236 -0.62199 0.60087 -0.62199 0.60833 -0.62639 C 0.62517 -0.63634 0.62621 -0.64097 0.63663 -0.65741 C 0.63837 -0.66412 0.63976 -0.67083 0.64167 -0.67755 C 0.64253 -0.68056 0.6467 -0.68472 0.64496 -0.68634 C 0.64167 -0.69074 0.63611 -0.68935 0.6316 -0.69074 C 0.62344 -0.68634 0.61423 -0.68565 0.6066 -0.67963 C 0.59618 -0.6713 0.5901 -0.65556 0.58003 -0.6463 C 0.575 -0.64167 0.56337 -0.63519 0.56337 -0.63495 C 0.56232 -0.62917 0.56128 -0.62315 0.56007 -0.61736 C 0.55955 -0.61644 0.55798 -0.61319 0.55833 -0.61088 C 0.55868 -0.6088 0.56059 -0.60787 0.56163 -0.60625 C 0.57934 -0.60926 0.59774 -0.60903 0.61493 -0.61644 C 0.64271 -0.62546 0.66059 -0.64398 0.68333 -0.66412 C 0.68455 -0.66713 0.69722 -0.68773 0.68837 -0.69306 C 0.68472 -0.69514 0.68055 -0.69444 0.67673 -0.69514 C 0.6625 -0.69398 0.63403 -0.69236 0.6217 -0.68634 C 0.61302 -0.68218 0.6066 -0.67199 0.59826 -0.66644 C 0.59305 -0.66296 0.58715 -0.66204 0.5816 -0.65972 C 0.5717 -0.65093 0.56024 -0.64444 0.55173 -0.6331 C 0.54479 -0.62361 0.54357 -0.6088 0.53837 -0.59745 C 0.53264 -0.55278 0.57135 -0.57801 0.5934 -0.58194 C 0.5967 -0.58773 0.5993 -0.59167 0.6033 -0.59514 C 0.60729 -0.59861 0.61371 -0.59676 0.61667 -0.60208 C 0.62205 -0.61111 0.62101 -0.62477 0.625 -0.63519 C 0.62691 -0.65139 0.63003 -0.65764 0.61667 -0.66181 C 0.60781 -0.66134 0.56042 -0.66134 0.54496 -0.65532 C 0.53941 -0.65324 0.53524 -0.64722 0.53003 -0.64421 C 0.52465 -0.6412 0.51875 -0.64005 0.51337 -0.6375 C 0.50937 -0.63565 0.50555 -0.6331 0.50173 -0.63079 C 0.49236 -0.60579 0.48889 -0.60417 0.49167 -0.57963 C 0.55573 -0.59167 0.52517 -0.57778 0.55173 -0.60417 C 0.55226 -0.60995 0.55521 -0.62685 0.55173 -0.6331 C 0.55 -0.63634 0.54618 -0.63611 0.5434 -0.6375 C 0.49896 -0.63542 0.45469 -0.6375 0.41493 -0.60625 C 0.40364 -0.59745 0.39444 -0.58426 0.38333 -0.57523 C 0.36823 -0.52153 0.40035 -0.54699 0.4467 -0.54861 C 0.45729 -0.55162 0.46771 -0.55463 0.4783 -0.55741 C 0.49045 -0.56065 0.50382 -0.55926 0.51493 -0.56644 C 0.52517 -0.57338 0.53038 -0.58912 0.53993 -0.59745 C 0.54739 -0.60417 0.5566 -0.60648 0.56493 -0.61088 C 0.56927 -0.62245 0.57917 -0.63681 0.56996 -0.65069 C 0.56771 -0.65394 0.56337 -0.65232 0.56007 -0.65301 C 0.52274 -0.65069 0.48542 -0.65139 0.44826 -0.6463 C 0.42153 -0.64282 0.38177 -0.62454 0.35347 -0.61736 C 0.34201 -0.59907 0.32969 -0.58241 0.3184 -0.56412 C 0.31684 -0.55046 0.31441 -0.5331 0.32673 -0.52639 C 0.33003 -0.52477 0.33333 -0.52477 0.33663 -0.52407 C 0.37864 -0.52569 0.41007 -0.53032 0.45 -0.5419 C 0.51267 -0.62292 0.49844 -0.5838 0.51493 -0.63958 C 0.51701 -0.66019 0.52639 -0.70255 0.51007 -0.71736 C 0.48837 -0.71435 0.46614 -0.71528 0.44496 -0.70857 C 0.43333 -0.70486 0.4243 -0.69259 0.41337 -0.68634 C 0.37205 -0.66227 0.38003 -0.68079 0.33854 -0.6375 C 0.31823 -0.61644 0.30087 -0.59144 0.2816 -0.56852 C 0.27778 -0.56389 0.26996 -0.55532 0.26996 -0.55509 C 0.26892 -0.54491 0.26285 -0.52708 0.2717 -0.51968 C 0.27413 -0.51759 0.27726 -0.51806 0.28003 -0.51736 C 0.37361 -0.52546 0.38368 -0.51875 0.4467 -0.54468 C 0.44896 -0.54861 0.45191 -0.55255 0.4533 -0.55741 C 0.46857 -0.61019 0.4125 -0.60255 0.39167 -0.60417 C 0.28194 -0.59444 0.19635 -0.60718 0.11007 -0.50417 C 0.1059 -0.4662 0.10451 -0.43889 0.10833 -0.39977 C 0.10885 -0.39444 0.1092 -0.38819 0.11163 -0.38403 C 0.11771 -0.37384 0.13993 -0.37107 0.14826 -0.36852 C 0.17118 -0.36991 0.1941 -0.36921 0.21667 -0.37292 C 0.22205 -0.37384 0.22639 -0.37986 0.2316 -0.38194 C 0.24531 -0.38704 0.25937 -0.38889 0.27326 -0.39306 C 0.28298 -0.42431 0.27882 -0.44005 0.25503 -0.45069 C 0.24896 -0.45 0.17673 -0.44583 0.16007 -0.43519 C 0.14757 -0.42732 0.13837 -0.4125 0.12673 -0.40185 C 0.08333 -0.36134 0.11215 -0.39607 0.0783 -0.35069 C 0.07673 -0.33958 0.07344 -0.3287 0.07326 -0.31736 C 0.07292 -0.29815 0.07205 -0.27801 0.07673 -0.25972 C 0.08368 -0.23264 0.11701 -0.23218 0.13333 -0.22847 C 0.21354 -0.23449 0.25816 -0.20648 0.30503 -0.27963 C 0.31337 -0.31319 0.31614 -0.34514 0.30173 -0.37755 C 0.29948 -0.3831 0.29722 -0.38935 0.2934 -0.39306 C 0.28281 -0.40347 0.27048 -0.40255 0.25833 -0.40417 C 0.24045 -0.40972 0.23993 -0.41088 0.21007 -0.40417 C 0.2066 -0.40347 0.20417 -0.39861 0.20173 -0.39514 C 0.18663 -0.37384 0.18229 -0.36458 0.16996 -0.3419 C 0.16944 -0.33681 0.1684 -0.33171 0.1684 -0.32639 C 0.1691 -0.31065 0.16805 -0.29444 0.17187 -0.27963 C 0.17309 -0.275 0.17812 -0.27431 0.1816 -0.27292 C 0.19496 -0.26759 0.21146 -0.26759 0.225 -0.26644 C 0.24114 -0.26782 0.25781 -0.26551 0.27326 -0.27083 C 0.29548 -0.27824 0.31423 -0.31227 0.32673 -0.33519 C 0.3316 -0.37176 0.33889 -0.39421 0.33021 -0.4331 C 0.32604 -0.45093 0.31632 -0.45579 0.3066 -0.46644 C 0.2875 -0.4875 0.29913 -0.48241 0.2816 -0.48727 C 0.26163 -0.48727 0.24167 -0.48727 0.2217 -0.48403 C 0.21701 -0.48357 0.21146 -0.48241 0.20833 -0.47755 C 0.20382 -0.47014 0.2 -0.45069 0.2 -0.45046 C 0.20451 -0.41366 0.20104 -0.42083 0.2283 -0.42407 C 0.26076 -0.45995 0.25781 -0.4419 0.26163 -0.48403 C 0.2625 -0.49306 0.26285 -0.50185 0.26337 -0.51088 C 0.26285 -0.53032 0.26493 -0.54838 0.26163 -0.56644 C 0.26076 -0.57153 0.25573 -0.57477 0.25173 -0.57523 C 0.2401 -0.57685 0.2283 -0.57361 0.21667 -0.57338 C 0.1592 -0.55694 0.1342 -0.50625 0.08854 -0.46412 C 0.07708 -0.44236 0.03385 -0.37107 0.0684 -0.34421 C 0.07222 -0.3463 0.07917 -0.34514 0.08021 -0.35069 C 0.09062 -0.42407 0.08646 -0.39884 0.06996 -0.42199 C 0.09097 -0.44028 0.07743 -0.42963 0.13333 -0.4375 C 0.20503 -0.44745 0.16562 -0.44421 0.25173 -0.44861 C 0.31285 -0.44676 0.37344 -0.46065 0.43003 -0.43079 C 0.44062 -0.39005 0.4375 -0.40602 0.44167 -0.38403 C 0.44062 -0.3625 0.44062 -0.34097 0.43837 -0.3213 C 0.43524 -0.29259 0.41476 -0.23982 0.40833 -0.22199 C 0.37153 -0.12083 0.29392 -0.03542 0.21007 -0.01968 C 0.19965 -0.02037 0.18837 -0.01667 0.1783 -0.02199 C 0.17361 -0.02454 0.17083 -0.05532 0.16996 -0.06343 C 0.17066 -0.07616 0.16614 -0.11551 0.1816 -0.12407 C 0.18524 -0.12616 0.18941 -0.12569 0.1934 -0.12639 C 0.20399 -0.1213 0.20382 -0.10139 0.20521 -0.08866 C 0.20798 -0.06343 0.20781 -0.03472 0.21354 -0.00857 C 0.21441 -0.00602 0.21701 -0.00139 0.2184 0.00255 C 0.22257 0.01389 0.22187 0.0213 0.23003 0.03148 C 0.25052 0.05694 0.29566 0.05671 0.3217 0.0625 C 0.4283 0.06111 0.49548 0.0956 0.56996 0.01134 C 0.58351 -0.05185 0.58003 -0.12083 0.56493 -0.18194 C 0.5618 -0.19444 0.54965 -0.23796 0.54167 -0.25069 C 0.53559 -0.26042 0.52656 -0.26597 0.51996 -0.27523 C 0.51632 -0.28032 0.51528 -0.28819 0.51163 -0.29329 C 0.50087 -0.30764 0.47482 -0.30509 0.46163 -0.30625 C 0.43767 -0.30532 0.39896 -0.31389 0.3783 -0.28634 C 0.37309 -0.27917 0.37257 -0.26806 0.36857 -0.25972 C 0.36701 -0.2419 0.36232 -0.20671 0.38003 -0.19514 C 0.38767 -0.19097 0.39496 -0.18796 0.40173 -0.18194 C 0.39149 -0.20602 0.40121 -0.18079 0.39167 -0.21736 C 0.38038 -0.26042 0.37187 -0.29607 0.36667 -0.3419 C 0.36771 -0.34931 0.36771 -0.35718 0.37014 -0.36412 C 0.37257 -0.37269 0.39514 -0.37269 0.39826 -0.37292 C 0.41111 -0.37407 0.42378 -0.37454 0.43663 -0.37523 C 0.46458 -0.37338 0.50104 -0.38009 0.52673 -0.36644 C 0.53663 -0.35255 0.53489 -0.34861 0.54826 -0.33958 C 0.55156 -0.33241 0.55538 -0.32639 0.55503 -0.31736 C 0.55312 -0.27847 0.54114 -0.27986 0.51667 -0.27083 C 0.48854 -0.26042 0.51528 -0.26482 0.47673 -0.26343 C 0.46667 -0.26111 0.45677 -0.26042 0.4467 -0.25972 C 0.3934 -0.24144 0.55156 -0.20857 0.56337 -0.26852 C 0.56337 -0.26875 0.56163 -0.28912 0.56007 -0.29236 C 0.55903 -0.29329 0.54531 -0.29514 0.54496 -0.29514 C 0.51771 -0.29444 0.49062 -0.29421 0.46337 -0.29329 C 0.44444 -0.29329 0.42552 -0.28287 0.4066 -0.27963 C 0.38437 -0.2706 0.36649 -0.26088 0.3434 -0.25532 C 0.32552 -0.24213 0.31146 -0.2412 0.2934 -0.23079 C 0.28837 -0.21991 0.28559 -0.2081 0.275 -0.20579 C 0.26493 -0.20046 0.24496 -0.19306 0.24496 -0.19282 C 0.23489 -0.175 0.24618 -0.19167 0.23003 -0.17963 C 0.22795 -0.17824 0.22691 -0.17477 0.225 -0.17292 C 0.21753 -0.16574 0.20868 -0.16042 0.2 -0.15532 C 0.18698 -0.12847 0.20729 -0.16806 0.19167 -0.14421 C 0.18333 -0.13148 0.18854 -0.13357 0.1816 -0.12639 C 0.17604 -0.12083 0.17066 -0.12083 0.16667 -0.10857 C 0.16354 -0.1 0.16163 -0.09329 0.16007 -0.08403 C 0.16493 -0.07107 0.1684 -0.05787 0.175 -0.0463 C 0.17621 -0.04144 0.18194 -0.01782 0.18333 -0.01528 C 0.19271 0.00255 0.20972 0.01042 0.22326 0.02245 C 0.23003 0.03657 0.2375 0.05 0.2434 0.06481 C 0.25 0.08148 0.24948 0.09954 0.26007 0.11366 C 0.26285 0.13032 0.26701 0.14606 0.26996 0.1625 C 0.26562 0.18102 0.26979 0.1713 0.23993 0.1669 C 0.19826 0.16088 0.15677 0.1581 0.11493 0.1537 C 0.07812 0.14421 0.08993 0.15324 0.075 0.14028 C 0.07951 0.12893 0.08177 0.10764 0.08993 0.10023 C 0.0934 0.09699 0.09826 0.09653 0.10173 0.09375 C 0.10972 0.08773 0.11719 0.08032 0.125 0.07361 C 0.13993 0.04444 0.15642 0.02801 0.1783 0.00926 C 0.18298 -0.00463 0.18576 -0.01528 0.18854 -0.02847 C 0.18507 -0.07431 0.1941 -0.07037 0.17326 -0.07755 C 0.16649 -0.06806 0.16632 -0.04676 0.16354 -0.03472 C 0.16007 0.0206 0.15885 0.02268 0.16493 0.10255 C 0.16632 0.11944 0.17222 0.13056 0.1816 0.14028 C 0.18785 0.14653 0.19965 0.14792 0.2066 0.14931 C 0.21719 0.05393 0.15243 0.01875 0.0934 0.01134 C 0.08021 0.01204 0.06649 0.01018 0.0533 0.01366 C 0.05052 0.01435 0.04913 0.02963 0.04826 0.03148 C 0.04722 0.03356 0.04496 0.03449 0.0434 0.03588 C 0.04566 0.05463 0.04357 0.04838 0.05521 0.0537 C 0.05746 0.05995 0.06163 0.06505 0.06354 0.07153 C 0.06441 0.07523 0.06719 0.09606 0.0684 0.10255 C 0.06423 0.10787 0.06649 0.10694 0.06163 0.10694 L 0.06354 0.09143 L 0.07326 0.09143 " pathEditMode="relative" rAng="0" ptsTypes="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AAA">
                                      <p:cBhvr>
                                        <p:cTn id="20" dur="5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78" y="-4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randnew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01 - BRAND NEW WALKING SHOES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xpl2132.wav">
            <a:hlinkClick r:id="" action="ppaction://media"/>
          </p:cNvPr>
          <p:cNvPicPr>
            <a:picLocks noRot="1" noChangeAspect="1"/>
          </p:cNvPicPr>
          <p:nvPr>
            <a:wavAudioFile r:embed="rId4" name="explosion haus bricht zusammen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Grafik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7938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pieren 9"/>
          <p:cNvGrpSpPr>
            <a:grpSpLocks/>
          </p:cNvGrpSpPr>
          <p:nvPr/>
        </p:nvGrpSpPr>
        <p:grpSpPr bwMode="auto">
          <a:xfrm>
            <a:off x="-1844675" y="1030288"/>
            <a:ext cx="1844675" cy="3141662"/>
            <a:chOff x="685669" y="-10886"/>
            <a:chExt cx="2355799" cy="4331838"/>
          </a:xfrm>
        </p:grpSpPr>
        <p:pic>
          <p:nvPicPr>
            <p:cNvPr id="10254" name="Grafik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669" y="-10886"/>
              <a:ext cx="2238970" cy="1988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5" name="Grafik 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0050" y="1196752"/>
              <a:ext cx="1761418" cy="312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uppieren 1"/>
          <p:cNvGrpSpPr>
            <a:grpSpLocks/>
          </p:cNvGrpSpPr>
          <p:nvPr/>
        </p:nvGrpSpPr>
        <p:grpSpPr bwMode="auto">
          <a:xfrm>
            <a:off x="3059113" y="1619250"/>
            <a:ext cx="2632075" cy="2366963"/>
            <a:chOff x="2900363" y="1500188"/>
            <a:chExt cx="2632149" cy="2367525"/>
          </a:xfrm>
        </p:grpSpPr>
        <p:pic>
          <p:nvPicPr>
            <p:cNvPr id="10252" name="Grafik 1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0363" y="1500188"/>
              <a:ext cx="1344612" cy="2233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3" name="Grafik 1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2210363"/>
              <a:ext cx="1752600" cy="165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Grafik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94495">
            <a:off x="9486900" y="912813"/>
            <a:ext cx="3246438" cy="382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6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187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38889E-6 1.15607E-7 C 0.01754 0.01271 0.03472 0.02127 0.054 0.02751 C 0.06719 0.02682 0.08056 0.02728 0.09375 0.02543 C 0.09879 0.02474 0.1033 0.02104 0.10799 0.01896 C 0.10955 0.01826 0.11268 0.01688 0.11268 0.01688 C 0.12222 0.00485 0.10903 0.02011 0.12066 0.01063 C 0.13056 0.00231 0.11459 0.00925 0.13021 0.00416 C 0.13542 -0.00278 0.14219 -0.00763 0.14931 -0.01064 C 0.1592 -0.03029 0.17466 -0.04648 0.18733 -0.06335 C 0.19236 -0.07006 0.19618 -0.077 0.20313 -0.08046 C 0.20712 -0.08555 0.21163 -0.08624 0.21597 -0.09087 C 0.22049 -0.09572 0.22292 -0.09896 0.22865 -0.1015 C 0.23837 -0.11445 0.25504 -0.11908 0.26823 -0.12255 C 0.27778 -0.12185 0.28733 -0.12208 0.29688 -0.12046 C 0.31163 -0.11815 0.329 -0.10567 0.34288 -0.09942 C 0.34722 -0.09133 0.35087 -0.08601 0.35712 -0.08046 C 0.36198 -0.07098 0.37535 -0.05064 0.38264 -0.04439 C 0.38663 -0.0363 0.39097 -0.02867 0.39844 -0.02544 C 0.40157 -0.02405 0.40799 -0.02127 0.40799 -0.02127 C 0.43004 -0.00046 0.46858 -0.00416 0.49202 -0.00416 " pathEditMode="relative" ptsTypes="fffffffffffffffffffA">
                                      <p:cBhvr>
                                        <p:cTn id="17" dur="5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2066 -0.15949 C -0.21996 -0.15718 -0.23246 -0.15486 -0.2441 -0.1456 C -0.24844 -0.14213 -0.2566 -0.13449 -0.2566 -0.13449 C -0.25799 -0.13171 -0.25903 -0.12847 -0.26076 -0.12616 C -0.2625 -0.12384 -0.26545 -0.12315 -0.26701 -0.1206 C -0.2684 -0.11829 -0.26805 -0.11482 -0.2691 -0.11227 C -0.2691 -0.11227 -0.27951 -0.09144 -0.2816 -0.08727 C -0.28698 -0.07639 -0.28507 -0.05949 -0.28993 -0.04838 C -0.29132 -0.04491 -0.29444 -0.04306 -0.29618 -0.04005 C -0.30139 -0.03102 -0.3059 -0.02153 -0.31076 -0.01227 C -0.31753 0.00069 -0.32014 0.00995 -0.32951 0.01829 C -0.3375 0.03426 -0.35295 0.04375 -0.36493 0.0544 C -0.37118 0.05995 -0.37899 0.06111 -0.38576 0.06551 C -0.39965 0.06458 -0.41354 0.06435 -0.42743 0.06273 C -0.43455 0.0618 -0.44618 0.04884 -0.44618 0.04884 C -0.44913 0.04282 -0.45365 0.03819 -0.4566 0.03217 C -0.46858 0.0081 -0.44496 0.04213 -0.46493 0.01551 C -0.47118 -0.00949 -0.48368 -0.0338 -0.49618 -0.05394 C -0.50243 -0.06412 -0.49792 -0.06158 -0.5066 -0.0706 C -0.51111 -0.07546 -0.525 -0.08982 -0.5316 -0.09283 C -0.53368 -0.09375 -0.53594 -0.09421 -0.53785 -0.0956 C -0.54219 -0.09884 -0.54566 -0.10463 -0.55035 -0.10671 C -0.55451 -0.10857 -0.5592 -0.10903 -0.56285 -0.11227 C -0.56493 -0.11412 -0.56667 -0.1169 -0.5691 -0.11783 C -0.57951 -0.12199 -0.59167 -0.12269 -0.60243 -0.12616 C -0.62604 -0.12477 -0.65017 -0.12546 -0.67326 -0.11783 C -0.69149 -0.11181 -0.70903 -0.10162 -0.72743 -0.0956 C -0.73524 -0.08866 -0.74358 -0.08565 -0.75243 -0.08171 C -0.76615 -0.0757 -0.78021 -0.06458 -0.79201 -0.05394 C -0.79618 -0.05023 -0.79983 -0.04491 -0.80451 -0.04283 C -0.8066 -0.0419 -0.80885 -0.04167 -0.81076 -0.04005 C -0.81128 -0.03958 -0.81076 -0.0382 -0.81076 -0.03727 " pathEditMode="relative" ptsTypes="fffffffffffffffffffffffffffffffA">
                                      <p:cBhvr>
                                        <p:cTn id="22" dur="5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spuke I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5.55556E-7 4.81481E-6 C -0.00139 0.0331 -0.01111 0.09375 0.00139 0.11806 C 0.00295 0.12894 0.00504 0.1338 0.01163 0.14028 C 0.01788 0.15694 0.0092 0.13495 0.02066 0.15903 C 0.02743 0.17338 0.03177 0.19051 0.04375 0.19838 C 0.04705 0.21181 0.04202 0.19398 0.04879 0.20856 C 0.0559 0.22407 0.05938 0.24329 0.07448 0.24792 C 0.0783 0.25139 0.0816 0.25301 0.08594 0.25486 C 0.08715 0.25532 0.08976 0.25648 0.08976 0.25648 " pathEditMode="relative" ptsTypes="ffffffffA">
                                      <p:cBhvr>
                                        <p:cTn id="3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numSld="2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numSld="2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</Words>
  <Application>Microsoft Office PowerPoint</Application>
  <PresentationFormat>Bildschirmpräsentation (4:3)</PresentationFormat>
  <Paragraphs>13</Paragraphs>
  <Slides>10</Slides>
  <Notes>0</Notes>
  <HiddenSlides>0</HiddenSlides>
  <MMClips>15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3" baseType="lpstr">
      <vt:lpstr>Calibri</vt:lpstr>
      <vt:lpstr>Arial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Ring</dc:creator>
  <cp:lastModifiedBy>Ring</cp:lastModifiedBy>
  <cp:revision>28</cp:revision>
  <dcterms:created xsi:type="dcterms:W3CDTF">2010-10-22T08:36:48Z</dcterms:created>
  <dcterms:modified xsi:type="dcterms:W3CDTF">2010-10-26T06:21:16Z</dcterms:modified>
</cp:coreProperties>
</file>